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3" r:id="rId4"/>
  </p:sldMasterIdLst>
  <p:notesMasterIdLst>
    <p:notesMasterId r:id="rId16"/>
  </p:notesMasterIdLst>
  <p:handoutMasterIdLst>
    <p:handoutMasterId r:id="rId17"/>
  </p:handoutMasterIdLst>
  <p:sldIdLst>
    <p:sldId id="1519" r:id="rId5"/>
    <p:sldId id="1520" r:id="rId6"/>
    <p:sldId id="1515" r:id="rId7"/>
    <p:sldId id="1524" r:id="rId8"/>
    <p:sldId id="1517" r:id="rId9"/>
    <p:sldId id="1522" r:id="rId10"/>
    <p:sldId id="1512" r:id="rId11"/>
    <p:sldId id="1525" r:id="rId12"/>
    <p:sldId id="1529" r:id="rId13"/>
    <p:sldId id="1530" r:id="rId14"/>
    <p:sldId id="153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D5D1B0-3215-4EF9-BFC7-CABA29035E25}" v="931" dt="2025-12-27T00:48:33.959"/>
  </p1510:revLst>
</p1510:revInfo>
</file>

<file path=ppt/tableStyles.xml><?xml version="1.0" encoding="utf-8"?>
<a:tblStyleLst xmlns:a="http://schemas.openxmlformats.org/drawingml/2006/main" def="{5940675A-B579-460E-94D1-54222C63F5D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826" autoAdjust="0"/>
    <p:restoredTop sz="94618"/>
  </p:normalViewPr>
  <p:slideViewPr>
    <p:cSldViewPr snapToGrid="0">
      <p:cViewPr>
        <p:scale>
          <a:sx n="100" d="100"/>
          <a:sy n="100" d="100"/>
        </p:scale>
        <p:origin x="-1190" y="-384"/>
      </p:cViewPr>
      <p:guideLst/>
    </p:cSldViewPr>
  </p:slideViewPr>
  <p:notesTextViewPr>
    <p:cViewPr>
      <p:scale>
        <a:sx n="1" d="1"/>
        <a:sy n="1" d="1"/>
      </p:scale>
      <p:origin x="0" y="0"/>
    </p:cViewPr>
  </p:notesTextViewPr>
  <p:sorterViewPr>
    <p:cViewPr>
      <p:scale>
        <a:sx n="100" d="100"/>
        <a:sy n="100" d="100"/>
      </p:scale>
      <p:origin x="0" y="-1972"/>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198972-73C8-9327-0850-18A6425134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955A2EB-01C3-20E0-FF45-07CCC86724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D1EC30-5B0B-48D0-A1A8-66A96720DF24}" type="datetimeFigureOut">
              <a:rPr lang="en-US" smtClean="0"/>
              <a:t>12/26/2025</a:t>
            </a:fld>
            <a:endParaRPr lang="en-US" dirty="0"/>
          </a:p>
        </p:txBody>
      </p:sp>
      <p:sp>
        <p:nvSpPr>
          <p:cNvPr id="4" name="Footer Placeholder 3">
            <a:extLst>
              <a:ext uri="{FF2B5EF4-FFF2-40B4-BE49-F238E27FC236}">
                <a16:creationId xmlns:a16="http://schemas.microsoft.com/office/drawing/2014/main" id="{91C50A84-CDF8-9D1C-7599-D1B543581C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BAAFBD2-1F7B-DB18-5994-6D22C6743F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8FBFCE-2205-4B9C-81E5-532E0690D8C1}" type="slidenum">
              <a:rPr lang="en-US" smtClean="0"/>
              <a:t>‹#›</a:t>
            </a:fld>
            <a:endParaRPr lang="en-US" dirty="0"/>
          </a:p>
        </p:txBody>
      </p:sp>
    </p:spTree>
    <p:extLst>
      <p:ext uri="{BB962C8B-B14F-4D97-AF65-F5344CB8AC3E}">
        <p14:creationId xmlns:p14="http://schemas.microsoft.com/office/powerpoint/2010/main" val="11787311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68A4D-42A7-45F7-9930-00E8DCB48D7E}" type="datetimeFigureOut">
              <a:rPr lang="en-US" smtClean="0"/>
              <a:t>12/26/2025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DD6F49-EBB7-4CCF-97A8-E526BB28BB69}" type="slidenum">
              <a:rPr lang="en-US" smtClean="0"/>
              <a:t>‹#›</a:t>
            </a:fld>
            <a:endParaRPr lang="en-US" dirty="0"/>
          </a:p>
        </p:txBody>
      </p:sp>
    </p:spTree>
    <p:extLst>
      <p:ext uri="{BB962C8B-B14F-4D97-AF65-F5344CB8AC3E}">
        <p14:creationId xmlns:p14="http://schemas.microsoft.com/office/powerpoint/2010/main" val="278719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DD6F49-EBB7-4CCF-97A8-E526BB28BB69}" type="slidenum">
              <a:rPr lang="en-US" smtClean="0"/>
              <a:t>2</a:t>
            </a:fld>
            <a:endParaRPr lang="en-US" dirty="0"/>
          </a:p>
        </p:txBody>
      </p:sp>
    </p:spTree>
    <p:extLst>
      <p:ext uri="{BB962C8B-B14F-4D97-AF65-F5344CB8AC3E}">
        <p14:creationId xmlns:p14="http://schemas.microsoft.com/office/powerpoint/2010/main" val="26914900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with Pictur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34029" y="5109526"/>
            <a:ext cx="10923936" cy="641279"/>
          </a:xfrm>
        </p:spPr>
        <p:txBody>
          <a:bodyPr anchor="b">
            <a:noAutofit/>
          </a:bodyPr>
          <a:lstStyle>
            <a:lvl1pPr algn="l">
              <a:defRPr sz="5000" u="sng" cap="all" baseline="0">
                <a:solidFill>
                  <a:schemeClr val="bg1"/>
                </a:solidFill>
              </a:defRPr>
            </a:lvl1pPr>
          </a:lstStyle>
          <a:p>
            <a:r>
              <a:rPr lang="en-US" dirty="0"/>
              <a:t>Click to edit Master title style</a:t>
            </a:r>
          </a:p>
        </p:txBody>
      </p:sp>
      <p:sp>
        <p:nvSpPr>
          <p:cNvPr id="57" name="Subtitle 2">
            <a:extLst>
              <a:ext uri="{FF2B5EF4-FFF2-40B4-BE49-F238E27FC236}">
                <a16:creationId xmlns:a16="http://schemas.microsoft.com/office/drawing/2014/main" id="{CDE85611-F29A-5B31-8523-08B6A1185CA9}"/>
              </a:ext>
            </a:extLst>
          </p:cNvPr>
          <p:cNvSpPr>
            <a:spLocks noGrp="1"/>
          </p:cNvSpPr>
          <p:nvPr>
            <p:ph type="subTitle" idx="1"/>
          </p:nvPr>
        </p:nvSpPr>
        <p:spPr>
          <a:xfrm>
            <a:off x="634029" y="5811724"/>
            <a:ext cx="10923936" cy="409290"/>
          </a:xfrm>
        </p:spPr>
        <p:txBody>
          <a:bodyPr anchor="t">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12191999" cy="4986425"/>
          </a:xfrm>
          <a:blipFill dpi="0" rotWithShape="1">
            <a:blip r:embed="rId2">
              <a:alphaModFix amt="60000"/>
            </a:blip>
            <a:srcRect/>
            <a:stretch>
              <a:fillRect t="-40" b="-40"/>
            </a:stretch>
          </a:blipFill>
        </p:spPr>
        <p:txBody>
          <a:bodyPr/>
          <a:lstStyle/>
          <a:p>
            <a:r>
              <a:rPr lang="en-US" dirty="0"/>
              <a:t>Click icon to add picture</a:t>
            </a:r>
          </a:p>
        </p:txBody>
      </p:sp>
      <p:sp>
        <p:nvSpPr>
          <p:cNvPr id="8" name="Footer Placeholder 7">
            <a:extLst>
              <a:ext uri="{FF2B5EF4-FFF2-40B4-BE49-F238E27FC236}">
                <a16:creationId xmlns:a16="http://schemas.microsoft.com/office/drawing/2014/main" id="{1B5B8C48-05E9-5280-3F6A-22F8BCBB477E}"/>
              </a:ext>
            </a:extLst>
          </p:cNvPr>
          <p:cNvSpPr>
            <a:spLocks noGrp="1"/>
          </p:cNvSpPr>
          <p:nvPr>
            <p:ph type="ftr" sz="quarter" idx="15"/>
          </p:nvPr>
        </p:nvSpPr>
        <p:spPr>
          <a:xfrm>
            <a:off x="634029" y="6211605"/>
            <a:ext cx="3657600" cy="630936"/>
          </a:xfrm>
        </p:spPr>
        <p:txBody>
          <a:bodyPr/>
          <a:lstStyle>
            <a:lvl1pPr>
              <a:defRPr>
                <a:solidFill>
                  <a:schemeClr val="bg1"/>
                </a:solidFill>
              </a:defRPr>
            </a:lvl1pPr>
          </a:lstStyle>
          <a:p>
            <a:r>
              <a:rPr lang="en-US" dirty="0"/>
              <a:t>SHAPING THE FUTURE OF OUR INDUSTRY</a:t>
            </a:r>
          </a:p>
        </p:txBody>
      </p:sp>
      <p:sp>
        <p:nvSpPr>
          <p:cNvPr id="7" name="Date Placeholder 6">
            <a:extLst>
              <a:ext uri="{FF2B5EF4-FFF2-40B4-BE49-F238E27FC236}">
                <a16:creationId xmlns:a16="http://schemas.microsoft.com/office/drawing/2014/main" id="{1AA6C9C7-A264-237A-7F3C-46E6A7A9646D}"/>
              </a:ext>
            </a:extLst>
          </p:cNvPr>
          <p:cNvSpPr>
            <a:spLocks noGrp="1"/>
          </p:cNvSpPr>
          <p:nvPr>
            <p:ph type="dt" sz="half" idx="14"/>
          </p:nvPr>
        </p:nvSpPr>
        <p:spPr>
          <a:xfrm>
            <a:off x="9700589" y="6212217"/>
            <a:ext cx="914400" cy="630936"/>
          </a:xfrm>
        </p:spPr>
        <p:txBody>
          <a:bodyPr/>
          <a:lstStyle>
            <a:lvl1pPr>
              <a:defRPr>
                <a:solidFill>
                  <a:schemeClr val="bg1"/>
                </a:solidFill>
              </a:defRPr>
            </a:lvl1pPr>
          </a:lstStyle>
          <a:p>
            <a:fld id="{4C7524BB-F0A6-4140-A8AB-1C8A7E34AB03}" type="datetime1">
              <a:rPr lang="en-US" smtClean="0"/>
              <a:pPr/>
              <a:t>12/26/2025</a:t>
            </a:fld>
            <a:endParaRPr lang="en-US" dirty="0"/>
          </a:p>
        </p:txBody>
      </p:sp>
      <p:sp>
        <p:nvSpPr>
          <p:cNvPr id="9" name="Slide Number Placeholder 8">
            <a:extLst>
              <a:ext uri="{FF2B5EF4-FFF2-40B4-BE49-F238E27FC236}">
                <a16:creationId xmlns:a16="http://schemas.microsoft.com/office/drawing/2014/main" id="{47BC820F-C031-6832-5CA0-B972903E0D5F}"/>
              </a:ext>
            </a:extLst>
          </p:cNvPr>
          <p:cNvSpPr>
            <a:spLocks noGrp="1"/>
          </p:cNvSpPr>
          <p:nvPr>
            <p:ph type="sldNum" sz="quarter" idx="16"/>
          </p:nvPr>
        </p:nvSpPr>
        <p:spPr>
          <a:xfrm>
            <a:off x="11009325" y="6221013"/>
            <a:ext cx="548640" cy="630936"/>
          </a:xfrm>
        </p:spPr>
        <p:txBody>
          <a:bodyPr/>
          <a:lstStyle>
            <a:lvl1pPr>
              <a:defRPr>
                <a:solidFill>
                  <a:schemeClr val="bg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69678023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34028" y="1748474"/>
            <a:ext cx="7538425" cy="4474526"/>
          </a:xfrm>
        </p:spPr>
        <p:txBody>
          <a:bodyPr anchor="b">
            <a:normAutofit/>
          </a:bodyPr>
          <a:lstStyle>
            <a:lvl1pPr algn="l">
              <a:defRPr sz="6000" cap="all" baseline="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6505051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2">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34028" y="1748474"/>
            <a:ext cx="7538425" cy="4474526"/>
          </a:xfrm>
        </p:spPr>
        <p:txBody>
          <a:bodyPr anchor="b">
            <a:normAutofit/>
          </a:bodyPr>
          <a:lstStyle>
            <a:lvl1pPr algn="l">
              <a:defRPr sz="6000" cap="all" baseline="0">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4327587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Welcom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34029" y="1001714"/>
            <a:ext cx="5652464" cy="2613336"/>
          </a:xfrm>
        </p:spPr>
        <p:txBody>
          <a:bodyPr anchor="b">
            <a:noAutofit/>
          </a:bodyPr>
          <a:lstStyle>
            <a:lvl1pPr>
              <a:defRPr sz="6000" u="sng" cap="all" baseline="0">
                <a:solidFill>
                  <a:schemeClr val="tx1"/>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634029" y="0"/>
            <a:ext cx="4328498" cy="630936"/>
          </a:xfrm>
        </p:spPr>
        <p:txBody>
          <a:bodyPr/>
          <a:lstStyle>
            <a:lvl1pPr>
              <a:defRPr>
                <a:solidFill>
                  <a:schemeClr val="tx1"/>
                </a:solidFill>
              </a:defRPr>
            </a:lvl1pPr>
          </a:lstStyle>
          <a:p>
            <a:r>
              <a:rPr lang="en-US" dirty="0"/>
              <a:t>SHAPING THE FUTURE OF OUR INDUSTRY</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9672014" y="0"/>
            <a:ext cx="942975" cy="630936"/>
          </a:xfrm>
        </p:spPr>
        <p:txBody>
          <a:bodyPr/>
          <a:lstStyle>
            <a:lvl1pPr>
              <a:defRPr>
                <a:solidFill>
                  <a:schemeClr val="tx1"/>
                </a:solidFill>
              </a:defRPr>
            </a:lvl1pPr>
          </a:lstStyle>
          <a:p>
            <a:fld id="{05F2758A-C3D6-E84B-B3E9-757EFEF52D55}" type="datetime1">
              <a:rPr lang="en-US" smtClean="0"/>
              <a:pPr/>
              <a:t>12/26/2025</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001373" y="0"/>
            <a:ext cx="556592" cy="630936"/>
          </a:xfrm>
        </p:spPr>
        <p:txBody>
          <a:bodyPr/>
          <a:lstStyle>
            <a:lvl1pPr>
              <a:defRPr>
                <a:solidFill>
                  <a:schemeClr val="tx1"/>
                </a:solidFill>
              </a:defRPr>
            </a:lvl1pPr>
          </a:lstStyle>
          <a:p>
            <a:fld id="{CC057153-B650-4DEB-B370-79DDCFDCE934}" type="slidenum">
              <a:rPr lang="en-US" smtClean="0"/>
              <a:pPr/>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34029" y="3996050"/>
            <a:ext cx="5652464" cy="2226950"/>
          </a:xfrm>
        </p:spPr>
        <p:txBody>
          <a:bodyPr>
            <a:normAutofit/>
          </a:bodyPr>
          <a:lstStyle>
            <a:lvl1pPr>
              <a:lnSpc>
                <a:spcPct val="120000"/>
              </a:lnSpc>
              <a:spcAft>
                <a:spcPts val="0"/>
              </a:spcAft>
              <a:defRPr sz="1600">
                <a:solidFill>
                  <a:schemeClr val="tx1"/>
                </a:solidFill>
              </a:defRPr>
            </a:lvl1pPr>
            <a:lvl2pPr>
              <a:lnSpc>
                <a:spcPct val="120000"/>
              </a:lnSpc>
              <a:spcAft>
                <a:spcPts val="0"/>
              </a:spcAft>
              <a:defRPr sz="1600">
                <a:solidFill>
                  <a:schemeClr val="tx1"/>
                </a:solidFill>
              </a:defRPr>
            </a:lvl2pPr>
            <a:lvl3pPr>
              <a:lnSpc>
                <a:spcPct val="120000"/>
              </a:lnSpc>
              <a:spcAft>
                <a:spcPts val="0"/>
              </a:spcAft>
              <a:defRPr sz="1600">
                <a:solidFill>
                  <a:schemeClr val="tx1"/>
                </a:solidFill>
              </a:defRPr>
            </a:lvl3pPr>
            <a:lvl4pPr>
              <a:lnSpc>
                <a:spcPct val="120000"/>
              </a:lnSpc>
              <a:spcAft>
                <a:spcPts val="0"/>
              </a:spcAft>
              <a:defRPr sz="1600">
                <a:solidFill>
                  <a:schemeClr val="tx1"/>
                </a:solidFill>
              </a:defRPr>
            </a:lvl4pPr>
            <a:lvl5pPr>
              <a:lnSpc>
                <a:spcPct val="120000"/>
              </a:lnSpc>
              <a:spcAft>
                <a:spcPts val="0"/>
              </a:spcAf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Picture Placeholder 7">
            <a:extLst>
              <a:ext uri="{FF2B5EF4-FFF2-40B4-BE49-F238E27FC236}">
                <a16:creationId xmlns:a16="http://schemas.microsoft.com/office/drawing/2014/main" id="{DEE8CE2C-7AFC-E265-19EB-F76884D5992B}"/>
              </a:ext>
            </a:extLst>
          </p:cNvPr>
          <p:cNvSpPr>
            <a:spLocks noGrp="1"/>
          </p:cNvSpPr>
          <p:nvPr>
            <p:ph type="pic" sz="quarter" idx="14"/>
          </p:nvPr>
        </p:nvSpPr>
        <p:spPr>
          <a:xfrm>
            <a:off x="6843095" y="630936"/>
            <a:ext cx="4714870" cy="5592064"/>
          </a:xfrm>
          <a:blipFill dpi="0" rotWithShape="1">
            <a:blip r:embed="rId2">
              <a:alphaModFix amt="60000"/>
            </a:blip>
            <a:srcRect/>
            <a:stretch>
              <a:fillRect l="-40" r="-40"/>
            </a:stretch>
          </a:blipFill>
        </p:spPr>
        <p:txBody>
          <a:bodyPr/>
          <a:lstStyle>
            <a:lvl1pPr>
              <a:defRPr>
                <a:solidFill>
                  <a:schemeClr val="tx1"/>
                </a:solidFill>
              </a:defRPr>
            </a:lvl1pPr>
          </a:lstStyle>
          <a:p>
            <a:r>
              <a:rPr lang="en-US" dirty="0"/>
              <a:t>Click icon to add picture</a:t>
            </a:r>
          </a:p>
        </p:txBody>
      </p:sp>
    </p:spTree>
    <p:extLst>
      <p:ext uri="{BB962C8B-B14F-4D97-AF65-F5344CB8AC3E}">
        <p14:creationId xmlns:p14="http://schemas.microsoft.com/office/powerpoint/2010/main" val="2177910705"/>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with Pictur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858000" y="1001715"/>
            <a:ext cx="4663440" cy="2241233"/>
          </a:xfrm>
        </p:spPr>
        <p:txBody>
          <a:bodyPr anchor="t">
            <a:noAutofit/>
          </a:bodyPr>
          <a:lstStyle>
            <a:lvl1pPr>
              <a:defRPr sz="6000" cap="all" baseline="0">
                <a:solidFill>
                  <a:schemeClr val="tx1"/>
                </a:solidFill>
              </a:defRPr>
            </a:lvl1pPr>
          </a:lstStyle>
          <a:p>
            <a:r>
              <a:rPr lang="en-US" dirty="0"/>
              <a:t>Click to edit Master title style</a:t>
            </a:r>
          </a:p>
        </p:txBody>
      </p:sp>
      <p:sp>
        <p:nvSpPr>
          <p:cNvPr id="8" name="Picture Placeholder 7">
            <a:extLst>
              <a:ext uri="{FF2B5EF4-FFF2-40B4-BE49-F238E27FC236}">
                <a16:creationId xmlns:a16="http://schemas.microsoft.com/office/drawing/2014/main" id="{9AC20259-235D-F9C3-3788-C1457976F5AC}"/>
              </a:ext>
            </a:extLst>
          </p:cNvPr>
          <p:cNvSpPr>
            <a:spLocks noGrp="1"/>
          </p:cNvSpPr>
          <p:nvPr>
            <p:ph type="pic" sz="quarter" idx="14"/>
          </p:nvPr>
        </p:nvSpPr>
        <p:spPr>
          <a:xfrm>
            <a:off x="0" y="0"/>
            <a:ext cx="6096000" cy="6858000"/>
          </a:xfrm>
          <a:blipFill dpi="0" rotWithShape="1">
            <a:blip r:embed="rId2">
              <a:alphaModFix amt="60000"/>
            </a:blip>
            <a:srcRect/>
            <a:stretch>
              <a:fillRect/>
            </a:stretch>
          </a:blipFill>
        </p:spPr>
        <p:txBody>
          <a:bodyPr/>
          <a:lstStyle>
            <a:lvl1pPr>
              <a:defRPr>
                <a:solidFill>
                  <a:schemeClr val="tx1"/>
                </a:solidFill>
              </a:defRPr>
            </a:lvl1pPr>
          </a:lstStyle>
          <a:p>
            <a:r>
              <a:rPr lang="en-US" dirty="0"/>
              <a:t>Click icon to add picture</a:t>
            </a:r>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a:xfrm>
            <a:off x="6843095" y="0"/>
            <a:ext cx="2828918" cy="630936"/>
          </a:xfrm>
        </p:spPr>
        <p:txBody>
          <a:bodyPr/>
          <a:lstStyle>
            <a:lvl1pPr>
              <a:defRPr>
                <a:solidFill>
                  <a:schemeClr val="tx1"/>
                </a:solidFill>
              </a:defRPr>
            </a:lvl1pPr>
          </a:lstStyle>
          <a:p>
            <a:r>
              <a:rPr lang="en-US" dirty="0"/>
              <a:t>SHAPING THE FUTURE OF OUR INDUSTRY</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9707112" y="0"/>
            <a:ext cx="914400" cy="630936"/>
          </a:xfrm>
        </p:spPr>
        <p:txBody>
          <a:bodyPr/>
          <a:lstStyle>
            <a:lvl1pPr>
              <a:defRPr>
                <a:solidFill>
                  <a:schemeClr val="tx1"/>
                </a:solidFill>
              </a:defRPr>
            </a:lvl1pPr>
          </a:lstStyle>
          <a:p>
            <a:fld id="{1EEECD8D-53A7-3A4F-8909-5ECB0FEF37FB}" type="datetime1">
              <a:rPr lang="en-US" smtClean="0"/>
              <a:pPr/>
              <a:t>12/26/2025</a:t>
            </a:fld>
            <a:endParaRPr lang="en-US" dirty="0"/>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a:xfrm>
            <a:off x="11009324" y="0"/>
            <a:ext cx="548640" cy="630936"/>
          </a:xfrm>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858000" y="3623950"/>
            <a:ext cx="4663440" cy="2539106"/>
          </a:xfrm>
        </p:spPr>
        <p:txBody>
          <a:bodyPr>
            <a:normAutofit/>
          </a:bodyPr>
          <a:lstStyle>
            <a:lvl1pPr marL="457200" indent="-457200">
              <a:buFont typeface="+mj-lt"/>
              <a:buAutoNum type="arabicPeriod"/>
              <a:defRPr sz="2000">
                <a:solidFill>
                  <a:schemeClr val="tx1"/>
                </a:solidFill>
              </a:defRPr>
            </a:lvl1pPr>
            <a:lvl2pPr marL="571500" indent="-342900">
              <a:buFont typeface="+mj-lt"/>
              <a:buAutoNum type="arabicPeriod"/>
              <a:defRPr sz="1800">
                <a:solidFill>
                  <a:schemeClr val="tx1"/>
                </a:solidFill>
              </a:defRPr>
            </a:lvl2pPr>
            <a:lvl3pPr marL="800100" indent="-342900">
              <a:buFont typeface="+mj-lt"/>
              <a:buAutoNum type="arabicPeriod"/>
              <a:defRPr sz="1600">
                <a:solidFill>
                  <a:schemeClr val="tx1"/>
                </a:solidFill>
              </a:defRPr>
            </a:lvl3pPr>
            <a:lvl4pPr marL="1028700" indent="-342900">
              <a:buFont typeface="+mj-lt"/>
              <a:buAutoNum type="arabicPeriod"/>
              <a:defRPr sz="1400">
                <a:solidFill>
                  <a:schemeClr val="tx1"/>
                </a:solidFill>
              </a:defRPr>
            </a:lvl4pPr>
            <a:lvl5pPr>
              <a:buFont typeface="+mj-lt"/>
              <a:buAutoNum type="arabicPeriod"/>
              <a:defRPr sz="1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7243813"/>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2">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34029" y="2129475"/>
            <a:ext cx="4719430" cy="2599051"/>
          </a:xfrm>
        </p:spPr>
        <p:txBody>
          <a:bodyPr>
            <a:noAutofit/>
          </a:bodyPr>
          <a:lstStyle>
            <a:lvl1pPr>
              <a:defRPr sz="6000" cap="all" baseline="0">
                <a:solidFill>
                  <a:schemeClr val="tx1"/>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dirty="0"/>
              <a:t>SHAPING THE FUTURE OF OUR INDUSTRY</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307E3B5C-D099-9543-A57D-129299D311F4}" type="datetime1">
              <a:rPr lang="en-US" smtClean="0"/>
              <a:pPr/>
              <a:t>12/26/2025</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843095" y="2129475"/>
            <a:ext cx="4158283" cy="2599051"/>
          </a:xfr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489392"/>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3">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34029" y="1748474"/>
            <a:ext cx="4328498" cy="3726812"/>
          </a:xfrm>
        </p:spPr>
        <p:txBody>
          <a:bodyPr>
            <a:normAutofit/>
          </a:bodyPr>
          <a:lstStyle>
            <a:lvl1pPr>
              <a:defRPr sz="6000" cap="all" baseline="0">
                <a:solidFill>
                  <a:schemeClr val="tx1"/>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dirty="0"/>
              <a:t>SHAPING THE FUTURE OF OUR INDUSTRY</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1FDDB5BF-28B0-5C4D-A64A-E611B8C77204}" type="datetime1">
              <a:rPr lang="en-US" smtClean="0"/>
              <a:pPr/>
              <a:t>12/26/2025</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348911" y="1748473"/>
            <a:ext cx="6209053" cy="372681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91722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4">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7" y="1381759"/>
            <a:ext cx="4347849" cy="4841241"/>
          </a:xfrm>
        </p:spPr>
        <p:txBody>
          <a:bodyPr>
            <a:normAutofit/>
          </a:bodyPr>
          <a:lstStyle>
            <a:lvl1pPr>
              <a:defRPr sz="6000" cap="all" baseline="0">
                <a:solidFill>
                  <a:schemeClr val="tx1"/>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dirty="0"/>
              <a:t>SHAPING THE FUTURE OF OUR INDUSTRY</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9482B860-5E2A-1340-A6D3-E276E55F2222}" type="datetime1">
              <a:rPr lang="en-US" smtClean="0"/>
              <a:pPr/>
              <a:t>12/26/2025</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348911" y="1381759"/>
            <a:ext cx="6209054" cy="48412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1288327"/>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5">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7" y="1001715"/>
            <a:ext cx="4347850" cy="4855526"/>
          </a:xfrm>
        </p:spPr>
        <p:txBody>
          <a:bodyPr>
            <a:normAutofit/>
          </a:bodyPr>
          <a:lstStyle>
            <a:lvl1pPr>
              <a:defRPr sz="6000" cap="all" baseline="0">
                <a:solidFill>
                  <a:schemeClr val="tx1"/>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dirty="0"/>
              <a:t>SHAPING THE FUTURE OF OUR INDUSTRY</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E8676C7A-4B29-7743-AB3A-5EEF28262A7C}" type="datetime1">
              <a:rPr lang="en-US" smtClean="0"/>
              <a:pPr/>
              <a:t>12/26/2025</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348911" y="1001715"/>
            <a:ext cx="6209053" cy="485552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1574937"/>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 6">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34022" y="1001715"/>
            <a:ext cx="3385529" cy="5221285"/>
          </a:xfrm>
        </p:spPr>
        <p:txBody>
          <a:bodyPr>
            <a:normAutofit/>
          </a:bodyPr>
          <a:lstStyle>
            <a:lvl1pPr>
              <a:defRPr sz="6000" cap="all" baseline="0">
                <a:solidFill>
                  <a:schemeClr val="tx1"/>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dirty="0"/>
              <a:t>SHAPING THE FUTURE OF OUR INDUSTRY</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17826AE1-158D-A74A-A5C8-25E57C484C69}" type="datetime1">
              <a:rPr lang="en-US" smtClean="0"/>
              <a:pPr/>
              <a:t>12/26/2025</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405935" y="1001715"/>
            <a:ext cx="7152029" cy="522128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6173699"/>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Content 7">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34029" y="1001714"/>
            <a:ext cx="10923935" cy="1127760"/>
          </a:xfrm>
        </p:spPr>
        <p:txBody>
          <a:bodyPr>
            <a:noAutofit/>
          </a:bodyPr>
          <a:lstStyle>
            <a:lvl1pPr>
              <a:defRPr sz="6000" u="sng" cap="all" baseline="0">
                <a:solidFill>
                  <a:schemeClr val="tx1"/>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634029" y="0"/>
            <a:ext cx="4328498" cy="630936"/>
          </a:xfrm>
        </p:spPr>
        <p:txBody>
          <a:bodyPr/>
          <a:lstStyle>
            <a:lvl1pPr>
              <a:defRPr>
                <a:solidFill>
                  <a:schemeClr val="tx1"/>
                </a:solidFill>
              </a:defRPr>
            </a:lvl1pPr>
          </a:lstStyle>
          <a:p>
            <a:r>
              <a:rPr lang="en-US" dirty="0"/>
              <a:t>SHAPING THE FUTURE OF OUR INDUSTRY</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9672014" y="0"/>
            <a:ext cx="942975" cy="630936"/>
          </a:xfrm>
        </p:spPr>
        <p:txBody>
          <a:bodyPr/>
          <a:lstStyle>
            <a:lvl1pPr>
              <a:defRPr>
                <a:solidFill>
                  <a:schemeClr val="tx1"/>
                </a:solidFill>
              </a:defRPr>
            </a:lvl1pPr>
          </a:lstStyle>
          <a:p>
            <a:fld id="{FA1EC562-4E50-D34B-8F39-5DD0D018EB66}" type="datetime1">
              <a:rPr lang="en-US" smtClean="0"/>
              <a:pPr/>
              <a:t>12/26/2025</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001373" y="0"/>
            <a:ext cx="556592" cy="630936"/>
          </a:xfrm>
        </p:spPr>
        <p:txBody>
          <a:bodyPr/>
          <a:lstStyle>
            <a:lvl1pPr>
              <a:defRPr>
                <a:solidFill>
                  <a:schemeClr val="tx1"/>
                </a:solidFill>
              </a:defRPr>
            </a:lvl1pPr>
          </a:lstStyle>
          <a:p>
            <a:fld id="{CC057153-B650-4DEB-B370-79DDCFDCE934}" type="slidenum">
              <a:rPr lang="en-US" smtClean="0"/>
              <a:pPr/>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34029" y="2495234"/>
            <a:ext cx="10923935" cy="372776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3785884"/>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noAutofit/>
          </a:bodyPr>
          <a:lstStyle>
            <a:lvl1pPr>
              <a:defRPr sz="6000" u="sng" cap="all" baseline="0">
                <a:solidFill>
                  <a:schemeClr val="bg1"/>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634029" y="0"/>
            <a:ext cx="4328498" cy="630936"/>
          </a:xfrm>
        </p:spPr>
        <p:txBody>
          <a:bodyPr/>
          <a:lstStyle/>
          <a:p>
            <a:r>
              <a:rPr lang="en-US" dirty="0"/>
              <a:t>SHAPING THE FUTURE OF OUR INDUSTRY</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9672014" y="0"/>
            <a:ext cx="942975" cy="630936"/>
          </a:xfrm>
        </p:spPr>
        <p:txBody>
          <a:bodyPr/>
          <a:lstStyle/>
          <a:p>
            <a:fld id="{7E574385-C0BA-734A-92FC-17834D8EB701}" type="datetime1">
              <a:rPr lang="en-US" smtClean="0"/>
              <a:t>12/26/2025</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001373" y="0"/>
            <a:ext cx="556592" cy="630936"/>
          </a:xfrm>
        </p:spPr>
        <p:txBody>
          <a:bodyPr/>
          <a:lstStyle/>
          <a:p>
            <a:fld id="{CC057153-B650-4DEB-B370-79DDCFDCE934}" type="slidenum">
              <a:rPr lang="en-US" smtClean="0"/>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78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Agenda">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34029" y="1011936"/>
            <a:ext cx="8481400" cy="1484254"/>
          </a:xfrm>
        </p:spPr>
        <p:txBody>
          <a:bodyPr anchor="t">
            <a:noAutofit/>
          </a:bodyPr>
          <a:lstStyle>
            <a:lvl1pPr>
              <a:defRPr sz="6000" cap="all" baseline="0">
                <a:solidFill>
                  <a:schemeClr val="tx1"/>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lvl1pPr>
              <a:defRPr>
                <a:solidFill>
                  <a:schemeClr val="tx1"/>
                </a:solidFill>
              </a:defRPr>
            </a:lvl1pPr>
          </a:lstStyle>
          <a:p>
            <a:r>
              <a:rPr lang="en-US" dirty="0"/>
              <a:t>SHAPING THE FUTURE OF OUR INDUSTRY</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lvl1pPr>
              <a:defRPr>
                <a:solidFill>
                  <a:schemeClr val="tx1"/>
                </a:solidFill>
              </a:defRPr>
            </a:lvl1pPr>
          </a:lstStyle>
          <a:p>
            <a:fld id="{3EDD5DD5-92AA-6440-87DE-277C532BE8AC}" type="datetime1">
              <a:rPr lang="en-US" smtClean="0"/>
              <a:pPr/>
              <a:t>12/26/2025</a:t>
            </a:fld>
            <a:endParaRPr lang="en-US" dirty="0"/>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34029" y="2877190"/>
            <a:ext cx="8481400" cy="3345810"/>
          </a:xfrm>
        </p:spPr>
        <p:txBody>
          <a:bodyPr>
            <a:normAutofit/>
          </a:bodyPr>
          <a:lstStyle>
            <a:lvl1pPr marL="457200" indent="-457200">
              <a:buFont typeface="+mj-lt"/>
              <a:buAutoNum type="arabicPeriod"/>
              <a:defRPr sz="2400">
                <a:solidFill>
                  <a:schemeClr val="tx1"/>
                </a:solidFill>
              </a:defRPr>
            </a:lvl1pPr>
            <a:lvl2pPr marL="685800" indent="-457200">
              <a:buFont typeface="+mj-lt"/>
              <a:buAutoNum type="arabicPeriod"/>
              <a:defRPr sz="2000">
                <a:solidFill>
                  <a:schemeClr val="tx1"/>
                </a:solidFill>
              </a:defRPr>
            </a:lvl2pPr>
            <a:lvl3pPr marL="800100" indent="-342900">
              <a:buFont typeface="+mj-lt"/>
              <a:buAutoNum type="arabicPeriod"/>
              <a:defRPr sz="1800">
                <a:solidFill>
                  <a:schemeClr val="tx1"/>
                </a:solidFill>
              </a:defRPr>
            </a:lvl3pPr>
            <a:lvl4pPr marL="1028700" indent="-342900">
              <a:buFont typeface="+mj-lt"/>
              <a:buAutoNum type="arabicPeriod"/>
              <a:defRPr sz="1600">
                <a:solidFill>
                  <a:schemeClr val="tx1"/>
                </a:solidFill>
              </a:defRPr>
            </a:lvl4pPr>
            <a:lvl5pPr marL="1257300" indent="-342900">
              <a:buFont typeface="+mj-lt"/>
              <a:buAutoNum type="arabicPeriod"/>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0827042"/>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with Pictur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348911" y="1001714"/>
            <a:ext cx="6209053" cy="1122374"/>
          </a:xfrm>
        </p:spPr>
        <p:txBody>
          <a:bodyPr anchor="t"/>
          <a:lstStyle>
            <a:lvl1pPr>
              <a:defRPr cap="all" baseline="0">
                <a:solidFill>
                  <a:schemeClr val="tx1"/>
                </a:solidFill>
              </a:defRPr>
            </a:lvl1pPr>
          </a:lstStyle>
          <a:p>
            <a:r>
              <a:rPr lang="en-US" dirty="0"/>
              <a:t>Click to edit Master title style</a:t>
            </a:r>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a:xfrm>
            <a:off x="6843096" y="0"/>
            <a:ext cx="2828918" cy="630936"/>
          </a:xfrm>
        </p:spPr>
        <p:txBody>
          <a:bodyPr/>
          <a:lstStyle>
            <a:lvl1pPr>
              <a:defRPr>
                <a:solidFill>
                  <a:schemeClr val="tx1"/>
                </a:solidFill>
              </a:defRPr>
            </a:lvl1pPr>
          </a:lstStyle>
          <a:p>
            <a:r>
              <a:rPr lang="en-US" dirty="0"/>
              <a:t>SHAPING THE FUTURE OF OUR INDUSTRY</a:t>
            </a:r>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a:off x="9700589" y="0"/>
            <a:ext cx="914400" cy="630936"/>
          </a:xfrm>
        </p:spPr>
        <p:txBody>
          <a:bodyPr/>
          <a:lstStyle>
            <a:lvl1pPr>
              <a:defRPr>
                <a:solidFill>
                  <a:schemeClr val="tx1"/>
                </a:solidFill>
              </a:defRPr>
            </a:lvl1pPr>
          </a:lstStyle>
          <a:p>
            <a:fld id="{33C78A78-9BD4-2540-9BAB-27AD9352B454}" type="datetime1">
              <a:rPr lang="en-US" smtClean="0"/>
              <a:pPr/>
              <a:t>12/26/2025</a:t>
            </a:fld>
            <a:endParaRPr lang="en-US" dirty="0"/>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a:xfrm>
            <a:off x="11009324" y="0"/>
            <a:ext cx="548640" cy="630936"/>
          </a:xfrm>
        </p:spPr>
        <p:txBody>
          <a:bodyPr/>
          <a:lstStyle>
            <a:lvl1pPr>
              <a:defRPr>
                <a:solidFill>
                  <a:schemeClr val="tx1"/>
                </a:solidFill>
              </a:defRPr>
            </a:lvl1pPr>
          </a:lstStyle>
          <a:p>
            <a:fld id="{CC057153-B650-4DEB-B370-79DDCFDCE934}" type="slidenum">
              <a:rPr lang="en-US" smtClean="0"/>
              <a:pPr/>
              <a:t>‹#›</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904907" cy="6858000"/>
          </a:xfrm>
          <a:blipFill dpi="0" rotWithShape="1">
            <a:blip r:embed="rId2">
              <a:alphaModFix amt="60000"/>
            </a:blip>
            <a:srcRect/>
            <a:stretch>
              <a:fillRect/>
            </a:stretch>
          </a:blipFill>
        </p:spPr>
        <p:txBody>
          <a:bodyPr/>
          <a:lstStyle>
            <a:lvl1pPr>
              <a:defRPr>
                <a:solidFill>
                  <a:schemeClr val="tx1"/>
                </a:solidFill>
              </a:defRPr>
            </a:lvl1pPr>
          </a:lstStyle>
          <a:p>
            <a:r>
              <a:rPr lang="en-US" dirty="0"/>
              <a:t>Click icon to add picture</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348911" y="2496189"/>
            <a:ext cx="6209053" cy="372681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5385792"/>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with Picture 2">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028" y="1001714"/>
            <a:ext cx="6209066" cy="1121419"/>
          </a:xfrm>
        </p:spPr>
        <p:txBody>
          <a:bodyPr anchor="t"/>
          <a:lstStyle>
            <a:lvl1pPr>
              <a:defRPr cap="all" baseline="0">
                <a:solidFill>
                  <a:schemeClr val="bg1"/>
                </a:solidFill>
              </a:defRPr>
            </a:lvl1pPr>
          </a:lstStyle>
          <a:p>
            <a:r>
              <a:rPr lang="en-US" dirty="0"/>
              <a:t>Click to edit Master title style</a:t>
            </a:r>
          </a:p>
        </p:txBody>
      </p:sp>
      <p:sp>
        <p:nvSpPr>
          <p:cNvPr id="10" name="Footer Placeholder 9">
            <a:extLst>
              <a:ext uri="{FF2B5EF4-FFF2-40B4-BE49-F238E27FC236}">
                <a16:creationId xmlns:a16="http://schemas.microsoft.com/office/drawing/2014/main" id="{4515DEC4-C967-ABFB-73CF-0A90335332A4}"/>
              </a:ext>
            </a:extLst>
          </p:cNvPr>
          <p:cNvSpPr>
            <a:spLocks noGrp="1"/>
          </p:cNvSpPr>
          <p:nvPr>
            <p:ph type="ftr" sz="quarter" idx="16"/>
          </p:nvPr>
        </p:nvSpPr>
        <p:spPr>
          <a:xfrm>
            <a:off x="634028" y="0"/>
            <a:ext cx="3181348" cy="630936"/>
          </a:xfrm>
        </p:spPr>
        <p:txBody>
          <a:bodyPr/>
          <a:lstStyle>
            <a:lvl1pPr>
              <a:defRPr>
                <a:solidFill>
                  <a:schemeClr val="bg1"/>
                </a:solidFill>
              </a:defRPr>
            </a:lvl1pPr>
          </a:lstStyle>
          <a:p>
            <a:r>
              <a:rPr lang="en-US" dirty="0"/>
              <a:t>SHAPING THE FUTURE OF OUR INDUSTRY</a:t>
            </a:r>
          </a:p>
        </p:txBody>
      </p:sp>
      <p:sp>
        <p:nvSpPr>
          <p:cNvPr id="9" name="Date Placeholder 8">
            <a:extLst>
              <a:ext uri="{FF2B5EF4-FFF2-40B4-BE49-F238E27FC236}">
                <a16:creationId xmlns:a16="http://schemas.microsoft.com/office/drawing/2014/main" id="{81177663-FC76-DF36-EEB7-5BE4C6C82F3A}"/>
              </a:ext>
            </a:extLst>
          </p:cNvPr>
          <p:cNvSpPr>
            <a:spLocks noGrp="1"/>
          </p:cNvSpPr>
          <p:nvPr>
            <p:ph type="dt" sz="half" idx="15"/>
          </p:nvPr>
        </p:nvSpPr>
        <p:spPr>
          <a:xfrm>
            <a:off x="3859766" y="0"/>
            <a:ext cx="896113" cy="630936"/>
          </a:xfrm>
        </p:spPr>
        <p:txBody>
          <a:bodyPr/>
          <a:lstStyle>
            <a:lvl1pPr>
              <a:defRPr>
                <a:solidFill>
                  <a:schemeClr val="bg1"/>
                </a:solidFill>
              </a:defRPr>
            </a:lvl1pPr>
          </a:lstStyle>
          <a:p>
            <a:fld id="{6B5BCBD1-B884-5B4C-ACE8-81AA2A39E888}" type="datetime1">
              <a:rPr lang="en-US" smtClean="0"/>
              <a:pPr/>
              <a:t>12/26/2025</a:t>
            </a:fld>
            <a:endParaRPr lang="en-US" dirty="0"/>
          </a:p>
        </p:txBody>
      </p:sp>
      <p:sp>
        <p:nvSpPr>
          <p:cNvPr id="12" name="Slide Number Placeholder 11">
            <a:extLst>
              <a:ext uri="{FF2B5EF4-FFF2-40B4-BE49-F238E27FC236}">
                <a16:creationId xmlns:a16="http://schemas.microsoft.com/office/drawing/2014/main" id="{A5A5085F-BE80-B110-AA1F-9DD0919E27D7}"/>
              </a:ext>
            </a:extLst>
          </p:cNvPr>
          <p:cNvSpPr>
            <a:spLocks noGrp="1"/>
          </p:cNvSpPr>
          <p:nvPr>
            <p:ph type="sldNum" sz="quarter" idx="17"/>
          </p:nvPr>
        </p:nvSpPr>
        <p:spPr>
          <a:xfrm>
            <a:off x="4800270" y="0"/>
            <a:ext cx="548640" cy="630936"/>
          </a:xfrm>
        </p:spPr>
        <p:txBody>
          <a:bodyPr/>
          <a:lstStyle>
            <a:lvl1pPr>
              <a:defRPr>
                <a:solidFill>
                  <a:schemeClr val="bg1"/>
                </a:solidFill>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34028" y="2495234"/>
            <a:ext cx="6209066" cy="372776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262823" y="0"/>
            <a:ext cx="4929177" cy="6858000"/>
          </a:xfrm>
          <a:blipFill dpi="0" rotWithShape="1">
            <a:blip r:embed="rId2">
              <a:alphaModFix amt="60000"/>
            </a:blip>
            <a:srcRect/>
            <a:stretch>
              <a:fillRect/>
            </a:stretch>
          </a:blipFill>
        </p:spPr>
        <p:txBody>
          <a:bodyPr/>
          <a:lstStyle/>
          <a:p>
            <a:r>
              <a:rPr lang="en-US" dirty="0"/>
              <a:t>Click icon to add picture</a:t>
            </a:r>
          </a:p>
        </p:txBody>
      </p:sp>
    </p:spTree>
    <p:extLst>
      <p:ext uri="{BB962C8B-B14F-4D97-AF65-F5344CB8AC3E}">
        <p14:creationId xmlns:p14="http://schemas.microsoft.com/office/powerpoint/2010/main" val="2487717625"/>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with Picture 3">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405936" y="1001714"/>
            <a:ext cx="7152028" cy="1122374"/>
          </a:xfrm>
        </p:spPr>
        <p:txBody>
          <a:bodyPr anchor="t"/>
          <a:lstStyle>
            <a:lvl1pPr>
              <a:defRPr cap="all" baseline="0">
                <a:solidFill>
                  <a:schemeClr val="bg1"/>
                </a:solidFill>
              </a:defRPr>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019547" cy="6858000"/>
          </a:xfrm>
          <a:blipFill dpi="0" rotWithShape="1">
            <a:blip r:embed="rId2">
              <a:alphaModFix amt="60000"/>
            </a:blip>
            <a:srcRect/>
            <a:stretch>
              <a:fillRect/>
            </a:stretch>
          </a:blipFill>
        </p:spPr>
        <p:txBody>
          <a:bodyPr/>
          <a:lstStyle/>
          <a:p>
            <a:r>
              <a:rPr lang="en-US" dirty="0"/>
              <a:t>Click icon to add picture</a:t>
            </a:r>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a:xfrm>
            <a:off x="6871664" y="0"/>
            <a:ext cx="2800349" cy="630936"/>
          </a:xfrm>
        </p:spPr>
        <p:txBody>
          <a:bodyPr/>
          <a:lstStyle>
            <a:lvl1pPr>
              <a:defRPr>
                <a:solidFill>
                  <a:schemeClr val="bg1"/>
                </a:solidFill>
              </a:defRPr>
            </a:lvl1pPr>
          </a:lstStyle>
          <a:p>
            <a:r>
              <a:rPr lang="en-US" dirty="0"/>
              <a:t>SHAPING THE FUTURE OF OUR INDUSTRY</a:t>
            </a:r>
          </a:p>
        </p:txBody>
      </p:sp>
      <p:sp>
        <p:nvSpPr>
          <p:cNvPr id="3" name="Date Placeholder 2">
            <a:extLst>
              <a:ext uri="{FF2B5EF4-FFF2-40B4-BE49-F238E27FC236}">
                <a16:creationId xmlns:a16="http://schemas.microsoft.com/office/drawing/2014/main" id="{F0BFB53A-8FDF-F131-DCF2-D7BECE95381F}"/>
              </a:ext>
            </a:extLst>
          </p:cNvPr>
          <p:cNvSpPr>
            <a:spLocks noGrp="1"/>
          </p:cNvSpPr>
          <p:nvPr>
            <p:ph type="dt" sz="half" idx="15"/>
          </p:nvPr>
        </p:nvSpPr>
        <p:spPr>
          <a:xfrm>
            <a:off x="9700589" y="0"/>
            <a:ext cx="914400" cy="630936"/>
          </a:xfrm>
        </p:spPr>
        <p:txBody>
          <a:bodyPr/>
          <a:lstStyle>
            <a:lvl1pPr>
              <a:defRPr>
                <a:solidFill>
                  <a:schemeClr val="bg1"/>
                </a:solidFill>
              </a:defRPr>
            </a:lvl1pPr>
          </a:lstStyle>
          <a:p>
            <a:fld id="{B561CBF7-6530-194B-9FC2-12E7E7738880}" type="datetime1">
              <a:rPr lang="en-US" smtClean="0"/>
              <a:pPr/>
              <a:t>12/26/2025</a:t>
            </a:fld>
            <a:endParaRPr lang="en-US" dirty="0"/>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a:xfrm>
            <a:off x="11009324" y="0"/>
            <a:ext cx="548640" cy="630936"/>
          </a:xfrm>
        </p:spPr>
        <p:txBody>
          <a:bodyPr/>
          <a:lstStyle>
            <a:lvl1pPr>
              <a:defRPr>
                <a:solidFill>
                  <a:schemeClr val="bg1"/>
                </a:solidFill>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405936" y="2496189"/>
            <a:ext cx="7152028" cy="372681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99263639"/>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Picture 4">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028" y="1001714"/>
            <a:ext cx="6587506" cy="1112519"/>
          </a:xfrm>
        </p:spPr>
        <p:txBody>
          <a:bodyPr anchor="t"/>
          <a:lstStyle>
            <a:lvl1pPr>
              <a:defRPr cap="all" baseline="0">
                <a:solidFill>
                  <a:schemeClr val="bg1"/>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34028" y="2495234"/>
            <a:ext cx="6595451" cy="372776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634028" y="0"/>
            <a:ext cx="3177059" cy="630936"/>
          </a:xfrm>
        </p:spPr>
        <p:txBody>
          <a:bodyPr/>
          <a:lstStyle>
            <a:lvl1pPr>
              <a:defRPr>
                <a:solidFill>
                  <a:schemeClr val="bg1"/>
                </a:solidFill>
              </a:defRPr>
            </a:lvl1pPr>
          </a:lstStyle>
          <a:p>
            <a:r>
              <a:rPr lang="en-US" dirty="0"/>
              <a:t>SHAPING THE FUTURE OF OUR INDUSTRY</a:t>
            </a:r>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a:off x="3848478" y="0"/>
            <a:ext cx="914400" cy="630936"/>
          </a:xfrm>
        </p:spPr>
        <p:txBody>
          <a:bodyPr/>
          <a:lstStyle>
            <a:lvl1pPr>
              <a:defRPr>
                <a:solidFill>
                  <a:schemeClr val="bg1"/>
                </a:solidFill>
              </a:defRPr>
            </a:lvl1pPr>
          </a:lstStyle>
          <a:p>
            <a:fld id="{3FA5E271-D672-F147-B371-ABF5E56F00EC}" type="datetime1">
              <a:rPr lang="en-US" smtClean="0"/>
              <a:pPr/>
              <a:t>12/26/2025</a:t>
            </a:fld>
            <a:endParaRPr lang="en-US" dirty="0"/>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4800269" y="0"/>
            <a:ext cx="548641" cy="630936"/>
          </a:xfrm>
        </p:spPr>
        <p:txBody>
          <a:bodyPr/>
          <a:lstStyle>
            <a:lvl1pPr>
              <a:defRPr>
                <a:solidFill>
                  <a:schemeClr val="bg1"/>
                </a:solidFill>
              </a:defRPr>
            </a:lvl1pPr>
          </a:lstStyle>
          <a:p>
            <a:fld id="{CC057153-B650-4DEB-B370-79DDCFDCE934}" type="slidenum">
              <a:rPr lang="en-US" smtClean="0"/>
              <a:pPr/>
              <a:t>‹#›</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172454" y="0"/>
            <a:ext cx="4019545" cy="6858000"/>
          </a:xfrm>
          <a:blipFill dpi="0" rotWithShape="1">
            <a:blip r:embed="rId2">
              <a:alphaModFix amt="60000"/>
            </a:blip>
            <a:srcRect/>
            <a:stretch>
              <a:fillRect/>
            </a:stretch>
          </a:blipFill>
        </p:spPr>
        <p:txBody>
          <a:bodyPr/>
          <a:lstStyle/>
          <a:p>
            <a:r>
              <a:rPr lang="en-US" dirty="0"/>
              <a:t>Click icon to add picture</a:t>
            </a:r>
          </a:p>
        </p:txBody>
      </p:sp>
    </p:spTree>
    <p:extLst>
      <p:ext uri="{BB962C8B-B14F-4D97-AF65-F5344CB8AC3E}">
        <p14:creationId xmlns:p14="http://schemas.microsoft.com/office/powerpoint/2010/main" val="1138457317"/>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with Picture 5">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843095" y="1019803"/>
            <a:ext cx="4714869" cy="1109672"/>
          </a:xfrm>
        </p:spPr>
        <p:txBody>
          <a:bodyPr anchor="t"/>
          <a:lstStyle>
            <a:lvl1pPr>
              <a:defRPr sz="3200" cap="all" baseline="0">
                <a:solidFill>
                  <a:schemeClr val="bg1"/>
                </a:solidFill>
              </a:defRPr>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6286498" cy="6858000"/>
          </a:xfrm>
          <a:blipFill dpi="0" rotWithShape="1">
            <a:blip r:embed="rId2">
              <a:alphaModFix amt="60000"/>
            </a:blip>
            <a:srcRect/>
            <a:stretch>
              <a:fillRect/>
            </a:stretch>
          </a:blipFill>
        </p:spPr>
        <p:txBody>
          <a:bodyPr/>
          <a:lstStyle/>
          <a:p>
            <a:r>
              <a:rPr lang="en-US" dirty="0"/>
              <a:t>Click icon to add picture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6843095" y="0"/>
            <a:ext cx="2828918" cy="630936"/>
          </a:xfrm>
        </p:spPr>
        <p:txBody>
          <a:bodyPr/>
          <a:lstStyle>
            <a:lvl1pPr>
              <a:defRPr>
                <a:solidFill>
                  <a:schemeClr val="bg1"/>
                </a:solidFill>
              </a:defRPr>
            </a:lvl1pPr>
          </a:lstStyle>
          <a:p>
            <a:r>
              <a:rPr lang="en-US" dirty="0"/>
              <a:t>SHAPING THE FUTURE OF OUR INDUSTRY</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9700581" y="0"/>
            <a:ext cx="914407" cy="630936"/>
          </a:xfrm>
        </p:spPr>
        <p:txBody>
          <a:bodyPr/>
          <a:lstStyle>
            <a:lvl1pPr>
              <a:defRPr>
                <a:solidFill>
                  <a:schemeClr val="bg1"/>
                </a:solidFill>
                <a:effectLst/>
              </a:defRPr>
            </a:lvl1pPr>
          </a:lstStyle>
          <a:p>
            <a:fld id="{CC79DE5A-E0D1-2647-9D82-FBDAE5DFB807}" type="datetime1">
              <a:rPr lang="en-US" smtClean="0"/>
              <a:pPr/>
              <a:t>12/26/2025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6843095" y="2514279"/>
            <a:ext cx="4714869" cy="370872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300439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with Picture 6">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028" y="1001715"/>
            <a:ext cx="4714881" cy="1108746"/>
          </a:xfrm>
        </p:spPr>
        <p:txBody>
          <a:bodyPr anchor="t"/>
          <a:lstStyle>
            <a:lvl1pPr>
              <a:defRPr sz="3200" cap="all" baseline="0">
                <a:solidFill>
                  <a:schemeClr val="tx1"/>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34029" y="2515204"/>
            <a:ext cx="4714881" cy="370779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634028" y="0"/>
            <a:ext cx="2805405" cy="630936"/>
          </a:xfrm>
        </p:spPr>
        <p:txBody>
          <a:bodyPr/>
          <a:lstStyle>
            <a:lvl1pPr>
              <a:defRPr>
                <a:solidFill>
                  <a:schemeClr val="tx1"/>
                </a:solidFill>
                <a:effectLst/>
              </a:defRPr>
            </a:lvl1pPr>
          </a:lstStyle>
          <a:p>
            <a:r>
              <a:rPr lang="en-US" dirty="0"/>
              <a:t>SHAPING THE FUTURE OF OUR INDUSTRY</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3830190" y="0"/>
            <a:ext cx="914400" cy="630936"/>
          </a:xfrm>
        </p:spPr>
        <p:txBody>
          <a:bodyPr/>
          <a:lstStyle>
            <a:lvl1pPr>
              <a:defRPr>
                <a:solidFill>
                  <a:schemeClr val="tx1"/>
                </a:solidFill>
              </a:defRPr>
            </a:lvl1pPr>
          </a:lstStyle>
          <a:p>
            <a:fld id="{7E69D102-A2FD-8743-85DB-14F8D0C32AC3}" type="datetime1">
              <a:rPr lang="en-US" smtClean="0"/>
              <a:pPr/>
              <a:t>12/26/2025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800270" y="0"/>
            <a:ext cx="548640" cy="630936"/>
          </a:xfrm>
        </p:spPr>
        <p:txBody>
          <a:bodyPr/>
          <a:lstStyle>
            <a:lvl1pPr>
              <a:defRPr>
                <a:solidFill>
                  <a:schemeClr val="tx1"/>
                </a:solidFill>
                <a:effectLst/>
              </a:defRPr>
            </a:lvl1pPr>
          </a:lstStyle>
          <a:p>
            <a:fld id="{CC057153-B650-4DEB-B370-79DDCFDCE934}" type="slidenum">
              <a:rPr lang="en-US" smtClean="0"/>
              <a:pPr/>
              <a:t>‹#›</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905502" y="0"/>
            <a:ext cx="6286498" cy="6858000"/>
          </a:xfrm>
          <a:blipFill dpi="0" rotWithShape="1">
            <a:blip r:embed="rId2">
              <a:alphaModFix amt="60000"/>
            </a:blip>
            <a:srcRect/>
            <a:stretch>
              <a:fillRect/>
            </a:stretch>
          </a:blipFill>
        </p:spPr>
        <p:txBody>
          <a:bodyPr/>
          <a:lstStyle>
            <a:lvl1pPr>
              <a:defRPr>
                <a:solidFill>
                  <a:schemeClr val="tx1"/>
                </a:solidFill>
              </a:defRPr>
            </a:lvl1pPr>
          </a:lstStyle>
          <a:p>
            <a:r>
              <a:rPr lang="en-US" dirty="0"/>
              <a:t>Click icon to add picture</a:t>
            </a:r>
          </a:p>
        </p:txBody>
      </p:sp>
    </p:spTree>
    <p:extLst>
      <p:ext uri="{BB962C8B-B14F-4D97-AF65-F5344CB8AC3E}">
        <p14:creationId xmlns:p14="http://schemas.microsoft.com/office/powerpoint/2010/main" val="3433333372"/>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with Picture 7">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843095" y="1011935"/>
            <a:ext cx="4714869" cy="1112153"/>
          </a:xfrm>
        </p:spPr>
        <p:txBody>
          <a:bodyPr anchor="b"/>
          <a:lstStyle>
            <a:lvl1pPr>
              <a:defRPr sz="6000" cap="all" baseline="0">
                <a:solidFill>
                  <a:schemeClr val="tx1"/>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653237" y="0"/>
            <a:ext cx="2836870" cy="630936"/>
          </a:xfrm>
        </p:spPr>
        <p:txBody>
          <a:bodyPr/>
          <a:lstStyle>
            <a:lvl1pPr>
              <a:defRPr>
                <a:solidFill>
                  <a:schemeClr val="tx1"/>
                </a:solidFill>
              </a:defRPr>
            </a:lvl1pPr>
          </a:lstStyle>
          <a:p>
            <a:r>
              <a:rPr lang="en-US" dirty="0"/>
              <a:t>SHAPING THE FUTURE OF OUR INDUSTRY</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9687910" y="0"/>
            <a:ext cx="927080" cy="630936"/>
          </a:xfrm>
        </p:spPr>
        <p:txBody>
          <a:bodyPr/>
          <a:lstStyle>
            <a:lvl1pPr>
              <a:defRPr>
                <a:solidFill>
                  <a:schemeClr val="tx1"/>
                </a:solidFill>
                <a:effectLst/>
              </a:defRPr>
            </a:lvl1pPr>
          </a:lstStyle>
          <a:p>
            <a:fld id="{FA9F1854-4AF0-ED49-AE83-182A816927B5}" type="datetime1">
              <a:rPr lang="en-US" smtClean="0"/>
              <a:pPr/>
              <a:t>12/26/2025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34029" y="630936"/>
            <a:ext cx="5652469" cy="5592063"/>
          </a:xfrm>
          <a:blipFill dpi="0" rotWithShape="1">
            <a:blip r:embed="rId2">
              <a:alphaModFix amt="60000"/>
            </a:blip>
            <a:srcRect/>
            <a:stretch>
              <a:fillRect/>
            </a:stretch>
          </a:blipFill>
        </p:spPr>
        <p:txBody>
          <a:bodyPr/>
          <a:lstStyle>
            <a:lvl1pPr>
              <a:defRPr>
                <a:solidFill>
                  <a:schemeClr val="tx1"/>
                </a:solidFill>
              </a:defRPr>
            </a:lvl1pPr>
          </a:lstStyle>
          <a:p>
            <a:r>
              <a:rPr lang="en-US" dirty="0"/>
              <a:t>Click icon to add picture</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6861021" y="2496190"/>
            <a:ext cx="4696943" cy="372680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7639047"/>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with Picture 8">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030" y="1001714"/>
            <a:ext cx="4714880" cy="1121417"/>
          </a:xfrm>
        </p:spPr>
        <p:txBody>
          <a:bodyPr anchor="t"/>
          <a:lstStyle>
            <a:lvl1pPr>
              <a:defRPr sz="3200" cap="all" baseline="0">
                <a:solidFill>
                  <a:schemeClr val="tx1"/>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634028" y="0"/>
            <a:ext cx="2805405" cy="630936"/>
          </a:xfrm>
        </p:spPr>
        <p:txBody>
          <a:bodyPr/>
          <a:lstStyle>
            <a:lvl1pPr>
              <a:defRPr>
                <a:solidFill>
                  <a:schemeClr val="tx1"/>
                </a:solidFill>
                <a:effectLst/>
              </a:defRPr>
            </a:lvl1pPr>
          </a:lstStyle>
          <a:p>
            <a:r>
              <a:rPr lang="en-US" dirty="0"/>
              <a:t>SHAPING THE FUTURE OF OUR INDUSTRY</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3848478" y="0"/>
            <a:ext cx="914400" cy="630936"/>
          </a:xfrm>
        </p:spPr>
        <p:txBody>
          <a:bodyPr/>
          <a:lstStyle>
            <a:lvl1pPr>
              <a:defRPr>
                <a:solidFill>
                  <a:schemeClr val="tx1"/>
                </a:solidFill>
              </a:defRPr>
            </a:lvl1pPr>
          </a:lstStyle>
          <a:p>
            <a:fld id="{6E8F57D1-DD5E-4E44-98C5-7D5639D55A57}" type="datetime1">
              <a:rPr lang="en-US" smtClean="0"/>
              <a:pPr/>
              <a:t>12/26/2025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800269" y="0"/>
            <a:ext cx="548640" cy="630936"/>
          </a:xfrm>
        </p:spPr>
        <p:txBody>
          <a:bodyPr/>
          <a:lstStyle>
            <a:lvl1pPr>
              <a:defRPr>
                <a:solidFill>
                  <a:schemeClr val="tx1"/>
                </a:solidFill>
                <a:effectLst/>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4" y="2495233"/>
            <a:ext cx="4736136" cy="372776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905502" y="0"/>
            <a:ext cx="6286497" cy="6858000"/>
          </a:xfrm>
          <a:blipFill dpi="0" rotWithShape="1">
            <a:blip r:embed="rId2">
              <a:alphaModFix amt="60000"/>
            </a:blip>
            <a:srcRect/>
            <a:stretch>
              <a:fillRect/>
            </a:stretch>
          </a:blipFill>
        </p:spPr>
        <p:txBody>
          <a:bodyPr/>
          <a:lstStyle>
            <a:lvl1pPr>
              <a:defRPr>
                <a:solidFill>
                  <a:schemeClr val="tx1"/>
                </a:solidFill>
              </a:defRPr>
            </a:lvl1pPr>
          </a:lstStyle>
          <a:p>
            <a:r>
              <a:rPr lang="en-US" dirty="0"/>
              <a:t>Click icon to add picture</a:t>
            </a:r>
          </a:p>
        </p:txBody>
      </p:sp>
    </p:spTree>
    <p:extLst>
      <p:ext uri="{BB962C8B-B14F-4D97-AF65-F5344CB8AC3E}">
        <p14:creationId xmlns:p14="http://schemas.microsoft.com/office/powerpoint/2010/main" val="2338564950"/>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with Picture 9">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72454" y="992921"/>
            <a:ext cx="3385510" cy="1117539"/>
          </a:xfrm>
        </p:spPr>
        <p:txBody>
          <a:bodyPr anchor="t">
            <a:noAutofit/>
          </a:bodyPr>
          <a:lstStyle>
            <a:lvl1pPr>
              <a:defRPr sz="3200" cap="all" baseline="0">
                <a:solidFill>
                  <a:schemeClr val="tx1"/>
                </a:solidFill>
              </a:defRPr>
            </a:lvl1pPr>
          </a:lstStyle>
          <a:p>
            <a:r>
              <a:rPr lang="en-US" dirty="0"/>
              <a:t>Click to edit Master title style</a:t>
            </a:r>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8172454" y="0"/>
            <a:ext cx="1735843" cy="630936"/>
          </a:xfrm>
        </p:spPr>
        <p:txBody>
          <a:bodyPr/>
          <a:lstStyle>
            <a:lvl1pPr>
              <a:defRPr>
                <a:solidFill>
                  <a:schemeClr val="tx1"/>
                </a:solidFill>
              </a:defRPr>
            </a:lvl1pPr>
          </a:lstStyle>
          <a:p>
            <a:r>
              <a:rPr lang="en-US" dirty="0"/>
              <a:t>SHAPING THE FUTURE OF OUR INDUSTRY</a:t>
            </a:r>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9911643" y="0"/>
            <a:ext cx="700007" cy="630936"/>
          </a:xfrm>
        </p:spPr>
        <p:txBody>
          <a:bodyPr/>
          <a:lstStyle>
            <a:lvl1pPr>
              <a:defRPr>
                <a:solidFill>
                  <a:schemeClr val="tx1"/>
                </a:solidFill>
              </a:defRPr>
            </a:lvl1pPr>
          </a:lstStyle>
          <a:p>
            <a:fld id="{BDB83C81-A524-F840-ABC9-B6BB50E4A13C}" type="datetime1">
              <a:rPr lang="en-US" smtClean="0"/>
              <a:pPr/>
              <a:t>12/26/2025</a:t>
            </a:fld>
            <a:endParaRPr lang="en-US" dirty="0"/>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a:xfrm>
            <a:off x="11009323" y="0"/>
            <a:ext cx="548640" cy="630936"/>
          </a:xfrm>
        </p:spPr>
        <p:txBody>
          <a:bodyPr/>
          <a:lstStyle>
            <a:lvl1pPr>
              <a:defRPr>
                <a:solidFill>
                  <a:schemeClr val="tx1"/>
                </a:solidFill>
              </a:defRPr>
            </a:lvl1pPr>
          </a:lstStyle>
          <a:p>
            <a:fld id="{CC057153-B650-4DEB-B370-79DDCFDCE934}" type="slidenum">
              <a:rPr lang="en-US" smtClean="0"/>
              <a:pPr/>
              <a:t>‹#›</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584144" cy="6858000"/>
          </a:xfrm>
          <a:blipFill dpi="0" rotWithShape="1">
            <a:blip r:embed="rId2">
              <a:alphaModFix amt="60000"/>
            </a:blip>
            <a:srcRect/>
            <a:stretch>
              <a:fillRect/>
            </a:stretch>
          </a:blipFill>
        </p:spPr>
        <p:txBody>
          <a:bodyPr/>
          <a:lstStyle>
            <a:lvl1pPr>
              <a:defRPr>
                <a:solidFill>
                  <a:schemeClr val="tx1"/>
                </a:solidFill>
              </a:defRPr>
            </a:lvl1pPr>
          </a:lstStyle>
          <a:p>
            <a:r>
              <a:rPr lang="en-US" dirty="0"/>
              <a:t>Click icon to add picture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172454" y="2515204"/>
            <a:ext cx="3385510" cy="370779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7650266"/>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224096" y="1016954"/>
            <a:ext cx="4306487" cy="3345811"/>
          </a:xfrm>
        </p:spPr>
        <p:txBody>
          <a:bodyPr anchor="b">
            <a:noAutofit/>
          </a:bodyPr>
          <a:lstStyle>
            <a:lvl1pPr algn="l">
              <a:defRPr sz="6000" u="sng" cap="all"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224095" y="4743765"/>
            <a:ext cx="4333869" cy="1479235"/>
          </a:xfrm>
        </p:spPr>
        <p:txBody>
          <a:bodyPr anchor="t">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6584950" cy="6858000"/>
          </a:xfrm>
          <a:blipFill dpi="0" rotWithShape="1">
            <a:blip r:embed="rId2">
              <a:alphaModFix amt="60000"/>
            </a:blip>
            <a:srcRect/>
            <a:stretch>
              <a:fillRect l="-32" r="-32"/>
            </a:stretch>
          </a:blipFill>
        </p:spPr>
        <p:txBody>
          <a:bodyPr/>
          <a:lstStyle/>
          <a:p>
            <a:r>
              <a:rPr lang="en-US" dirty="0"/>
              <a:t>Click icon to add picture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7224097" y="0"/>
            <a:ext cx="2447917" cy="630936"/>
          </a:xfrm>
        </p:spPr>
        <p:txBody>
          <a:bodyPr/>
          <a:lstStyle>
            <a:lvl1pPr>
              <a:defRPr>
                <a:solidFill>
                  <a:schemeClr val="bg1"/>
                </a:solidFill>
              </a:defRPr>
            </a:lvl1pPr>
          </a:lstStyle>
          <a:p>
            <a:r>
              <a:rPr lang="en-US" dirty="0"/>
              <a:t>SHAPING THE FUTURE OF OUR INDUSTRY</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9672014" y="0"/>
            <a:ext cx="958467" cy="630936"/>
          </a:xfrm>
        </p:spPr>
        <p:txBody>
          <a:bodyPr/>
          <a:lstStyle>
            <a:lvl1pPr>
              <a:defRPr>
                <a:solidFill>
                  <a:schemeClr val="bg1"/>
                </a:solidFill>
                <a:effectLst/>
              </a:defRPr>
            </a:lvl1pPr>
          </a:lstStyle>
          <a:p>
            <a:fld id="{6C3E8657-ED4F-2349-80D5-3F1287888601}" type="datetime1">
              <a:rPr lang="en-US" smtClean="0"/>
              <a:pPr/>
              <a:t>12/26/2025</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001373" y="0"/>
            <a:ext cx="556592" cy="630936"/>
          </a:xfrm>
        </p:spPr>
        <p:txBody>
          <a:bodyPr/>
          <a:lstStyle>
            <a:lvl1pPr>
              <a:defRPr>
                <a:solidFill>
                  <a:schemeClr val="bg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17825387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with Picture 10">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028" y="1001715"/>
            <a:ext cx="3380187" cy="1108746"/>
          </a:xfrm>
        </p:spPr>
        <p:txBody>
          <a:bodyPr anchor="b">
            <a:noAutofit/>
          </a:bodyPr>
          <a:lstStyle>
            <a:lvl1pPr>
              <a:defRPr sz="3200" cap="all" baseline="0">
                <a:solidFill>
                  <a:schemeClr val="tx1"/>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634028" y="0"/>
            <a:ext cx="2083775" cy="630936"/>
          </a:xfrm>
        </p:spPr>
        <p:txBody>
          <a:bodyPr/>
          <a:lstStyle>
            <a:lvl1pPr>
              <a:defRPr>
                <a:solidFill>
                  <a:schemeClr val="tx1"/>
                </a:solidFill>
                <a:effectLst/>
              </a:defRPr>
            </a:lvl1pPr>
          </a:lstStyle>
          <a:p>
            <a:r>
              <a:rPr lang="en-US" dirty="0"/>
              <a:t>SHAPING THE FUTURE OF OUR INDUSTRY</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2723140" y="0"/>
            <a:ext cx="716293" cy="630936"/>
          </a:xfrm>
        </p:spPr>
        <p:txBody>
          <a:bodyPr/>
          <a:lstStyle>
            <a:lvl1pPr>
              <a:defRPr>
                <a:solidFill>
                  <a:schemeClr val="tx1"/>
                </a:solidFill>
              </a:defRPr>
            </a:lvl1pPr>
          </a:lstStyle>
          <a:p>
            <a:fld id="{1BA8DA53-5E6D-4942-B673-3E50E3C9DB93}" type="datetime1">
              <a:rPr lang="en-US" smtClean="0"/>
              <a:pPr/>
              <a:t>12/26/2025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3465575" y="0"/>
            <a:ext cx="548640" cy="630936"/>
          </a:xfrm>
        </p:spPr>
        <p:txBody>
          <a:bodyPr/>
          <a:lstStyle>
            <a:lvl1pPr>
              <a:defRPr>
                <a:solidFill>
                  <a:schemeClr val="tx1"/>
                </a:solidFill>
                <a:effectLst/>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34029" y="2491461"/>
            <a:ext cx="3380313" cy="373153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761780" y="0"/>
            <a:ext cx="7430219" cy="6858000"/>
          </a:xfrm>
          <a:blipFill dpi="0" rotWithShape="1">
            <a:blip r:embed="rId2">
              <a:alphaModFix amt="60000"/>
            </a:blip>
            <a:srcRect/>
            <a:stretch>
              <a:fillRect/>
            </a:stretch>
          </a:blipFill>
        </p:spPr>
        <p:txBody>
          <a:bodyPr/>
          <a:lstStyle>
            <a:lvl1pPr>
              <a:defRPr>
                <a:solidFill>
                  <a:schemeClr val="tx1"/>
                </a:solidFill>
              </a:defRPr>
            </a:lvl1pPr>
          </a:lstStyle>
          <a:p>
            <a:r>
              <a:rPr lang="en-US" dirty="0"/>
              <a:t>Click icon to add picture</a:t>
            </a:r>
          </a:p>
        </p:txBody>
      </p:sp>
    </p:spTree>
    <p:extLst>
      <p:ext uri="{BB962C8B-B14F-4D97-AF65-F5344CB8AC3E}">
        <p14:creationId xmlns:p14="http://schemas.microsoft.com/office/powerpoint/2010/main" val="2109990363"/>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with Picture 1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72454" y="994222"/>
            <a:ext cx="3385510" cy="1882967"/>
          </a:xfrm>
        </p:spPr>
        <p:txBody>
          <a:bodyPr anchor="b"/>
          <a:lstStyle>
            <a:lvl1pPr>
              <a:defRPr sz="3200" cap="all" baseline="0">
                <a:solidFill>
                  <a:schemeClr val="tx1"/>
                </a:solidFill>
              </a:defRPr>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781365" cy="6858000"/>
          </a:xfrm>
          <a:blipFill dpi="0" rotWithShape="1">
            <a:blip r:embed="rId2">
              <a:alphaModFix amt="60000"/>
            </a:blip>
            <a:srcRect/>
            <a:stretch>
              <a:fillRect/>
            </a:stretch>
          </a:blipFill>
        </p:spPr>
        <p:txBody>
          <a:bodyPr/>
          <a:lstStyle>
            <a:lvl1pPr>
              <a:defRPr>
                <a:solidFill>
                  <a:schemeClr val="tx1"/>
                </a:solidFill>
              </a:defRPr>
            </a:lvl1pPr>
          </a:lstStyle>
          <a:p>
            <a:r>
              <a:rPr lang="en-US" dirty="0"/>
              <a:t>Click icon to add picture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172455" y="0"/>
            <a:ext cx="1735844" cy="630936"/>
          </a:xfrm>
        </p:spPr>
        <p:txBody>
          <a:bodyPr/>
          <a:lstStyle>
            <a:lvl1pPr>
              <a:defRPr>
                <a:solidFill>
                  <a:schemeClr val="tx1"/>
                </a:solidFill>
              </a:defRPr>
            </a:lvl1pPr>
          </a:lstStyle>
          <a:p>
            <a:r>
              <a:rPr lang="en-US" dirty="0"/>
              <a:t>SHAPING THE FUTURE OF OUR INDUSTRY</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9916244" y="0"/>
            <a:ext cx="695406" cy="630936"/>
          </a:xfrm>
        </p:spPr>
        <p:txBody>
          <a:bodyPr/>
          <a:lstStyle>
            <a:lvl1pPr>
              <a:defRPr>
                <a:solidFill>
                  <a:schemeClr val="tx1"/>
                </a:solidFill>
                <a:effectLst/>
              </a:defRPr>
            </a:lvl1pPr>
          </a:lstStyle>
          <a:p>
            <a:fld id="{0BA35C60-A52E-0F44-95C1-79561B62B391}" type="datetime1">
              <a:rPr lang="en-US" smtClean="0"/>
              <a:pPr/>
              <a:t>12/26/2025</a:t>
            </a:fld>
            <a:endParaRPr lang="en-US" dirty="0"/>
          </a:p>
        </p:txBody>
      </p:sp>
      <p:sp>
        <p:nvSpPr>
          <p:cNvPr id="34" name="Slide Number Placeholder 9">
            <a:extLst>
              <a:ext uri="{FF2B5EF4-FFF2-40B4-BE49-F238E27FC236}">
                <a16:creationId xmlns:a16="http://schemas.microsoft.com/office/drawing/2014/main" id="{64F22B5B-7B07-4638-1ED2-E13EDE05C19E}"/>
              </a:ext>
            </a:extLst>
          </p:cNvPr>
          <p:cNvSpPr>
            <a:spLocks noGrp="1"/>
          </p:cNvSpPr>
          <p:nvPr>
            <p:ph type="sldNum" sz="quarter" idx="17"/>
          </p:nvPr>
        </p:nvSpPr>
        <p:spPr>
          <a:xfrm>
            <a:off x="11009324" y="0"/>
            <a:ext cx="548640" cy="630936"/>
          </a:xfrm>
        </p:spPr>
        <p:txBody>
          <a:bodyPr/>
          <a:lstStyle>
            <a:lvl1pPr>
              <a:defRPr>
                <a:solidFill>
                  <a:schemeClr val="tx1"/>
                </a:solidFill>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172454" y="3251766"/>
            <a:ext cx="3385510" cy="2971234"/>
          </a:xfrm>
        </p:spPr>
        <p:txBody>
          <a:bodyPr>
            <a:normAutofit/>
          </a:bodyPr>
          <a:lstStyle>
            <a:lvl1pPr marL="0" indent="0">
              <a:buNone/>
              <a:defRPr sz="1600">
                <a:solidFill>
                  <a:schemeClr val="tx1"/>
                </a:solidFill>
              </a:defRPr>
            </a:lvl1pPr>
            <a:lvl2pPr marL="228600" indent="0">
              <a:buNone/>
              <a:defRPr sz="1400">
                <a:solidFill>
                  <a:schemeClr val="tx1"/>
                </a:solidFill>
              </a:defRPr>
            </a:lvl2pPr>
            <a:lvl3pPr marL="457200" indent="0">
              <a:buNone/>
              <a:defRPr sz="1200">
                <a:solidFill>
                  <a:schemeClr val="tx1"/>
                </a:solidFill>
              </a:defRPr>
            </a:lvl3pPr>
            <a:lvl4pPr marL="685800" indent="0">
              <a:buNone/>
              <a:defRPr sz="1100">
                <a:solidFill>
                  <a:schemeClr val="tx1"/>
                </a:solidFill>
              </a:defRPr>
            </a:lvl4pPr>
            <a:lvl5pPr marL="914400" indent="0">
              <a:buNone/>
              <a:defRPr sz="105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00674057"/>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with Picture 12">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029" y="5100628"/>
            <a:ext cx="4328498" cy="1122373"/>
          </a:xfrm>
        </p:spPr>
        <p:txBody>
          <a:bodyPr anchor="t">
            <a:noAutofit/>
          </a:bodyPr>
          <a:lstStyle>
            <a:lvl1pPr>
              <a:defRPr sz="3200" cap="all" baseline="0">
                <a:solidFill>
                  <a:schemeClr val="bg1"/>
                </a:solidFill>
              </a:defRPr>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4728526"/>
          </a:xfrm>
          <a:blipFill dpi="0" rotWithShape="1">
            <a:blip r:embed="rId2">
              <a:alphaModFix amt="60000"/>
            </a:blip>
            <a:srcRect/>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49240" y="5100627"/>
            <a:ext cx="6208724" cy="1122373"/>
          </a:xfrm>
        </p:spPr>
        <p:txBody>
          <a:bodyPr>
            <a:noAutofit/>
          </a:bodyPr>
          <a:lstStyle>
            <a:lvl1pPr marL="0" indent="0">
              <a:buFont typeface="Arial" panose="020B0604020202020204" pitchFamily="34" charset="0"/>
              <a:buNone/>
              <a:defRPr sz="1600">
                <a:solidFill>
                  <a:schemeClr val="bg1"/>
                </a:solidFill>
              </a:defRPr>
            </a:lvl1pPr>
            <a:lvl2pPr marL="228600" indent="0">
              <a:buFont typeface="Arial" panose="020B0604020202020204" pitchFamily="34" charset="0"/>
              <a:buNone/>
              <a:defRPr sz="1400">
                <a:solidFill>
                  <a:schemeClr val="bg1"/>
                </a:solidFill>
              </a:defRPr>
            </a:lvl2pPr>
            <a:lvl3pPr marL="457200" indent="0">
              <a:buFont typeface="Arial" panose="020B0604020202020204" pitchFamily="34" charset="0"/>
              <a:buNone/>
              <a:defRPr sz="1200">
                <a:solidFill>
                  <a:schemeClr val="bg1"/>
                </a:solidFill>
              </a:defRPr>
            </a:lvl3pPr>
            <a:lvl4pPr marL="685800" indent="0">
              <a:buFont typeface="Arial" panose="020B0604020202020204" pitchFamily="34" charset="0"/>
              <a:buNone/>
              <a:defRPr sz="1100">
                <a:solidFill>
                  <a:schemeClr val="bg1"/>
                </a:solidFill>
              </a:defRPr>
            </a:lvl4pPr>
            <a:lvl5pPr marL="914400" indent="0">
              <a:buFont typeface="Arial" panose="020B0604020202020204" pitchFamily="34" charset="0"/>
              <a:buNone/>
              <a:defRPr sz="105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634029" y="6211605"/>
            <a:ext cx="3657600" cy="630936"/>
          </a:xfrm>
        </p:spPr>
        <p:txBody>
          <a:bodyPr/>
          <a:lstStyle>
            <a:lvl1pPr>
              <a:defRPr>
                <a:solidFill>
                  <a:schemeClr val="bg1"/>
                </a:solidFill>
              </a:defRPr>
            </a:lvl1pPr>
          </a:lstStyle>
          <a:p>
            <a:r>
              <a:rPr lang="en-US" dirty="0"/>
              <a:t>SHAPING THE FUTURE OF OUR INDUSTRY</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9708540" y="6211605"/>
            <a:ext cx="914400" cy="630936"/>
          </a:xfrm>
        </p:spPr>
        <p:txBody>
          <a:bodyPr/>
          <a:lstStyle>
            <a:lvl1pPr>
              <a:defRPr>
                <a:solidFill>
                  <a:schemeClr val="bg1"/>
                </a:solidFill>
              </a:defRPr>
            </a:lvl1pPr>
          </a:lstStyle>
          <a:p>
            <a:fld id="{625E8027-836D-F64B-BBF7-A246E67FE0A3}" type="datetime1">
              <a:rPr lang="en-US" smtClean="0"/>
              <a:pPr/>
              <a:t>12/26/2025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009324" y="6211605"/>
            <a:ext cx="548640" cy="630936"/>
          </a:xfrm>
        </p:spPr>
        <p:txBody>
          <a:bodyPr/>
          <a:lstStyle>
            <a:lvl1pPr>
              <a:defRPr>
                <a:solidFill>
                  <a:schemeClr val="bg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5554981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with Picture 13">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029" y="4353866"/>
            <a:ext cx="2828932" cy="1869134"/>
          </a:xfrm>
        </p:spPr>
        <p:txBody>
          <a:bodyPr anchor="t">
            <a:normAutofit/>
          </a:bodyPr>
          <a:lstStyle>
            <a:lvl1pPr>
              <a:defRPr sz="3200" cap="all" baseline="0">
                <a:solidFill>
                  <a:schemeClr val="bg1"/>
                </a:solidFill>
              </a:defRPr>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3778270"/>
          </a:xfrm>
          <a:blipFill dpi="0" rotWithShape="1">
            <a:blip r:embed="rId2">
              <a:alphaModFix amt="60000"/>
            </a:blip>
            <a:srcRect/>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019552" y="4353866"/>
            <a:ext cx="7538412" cy="1869134"/>
          </a:xfrm>
        </p:spPr>
        <p:txBody>
          <a:bodyPr>
            <a:noAutofit/>
          </a:bodyPr>
          <a:lstStyle>
            <a:lvl1pPr marL="285750" indent="-285750">
              <a:buFont typeface="Arial" panose="020B0604020202020204" pitchFamily="34" charset="0"/>
              <a:buChar char="•"/>
              <a:defRPr sz="1800">
                <a:solidFill>
                  <a:schemeClr val="bg1"/>
                </a:solidFill>
              </a:defRPr>
            </a:lvl1pPr>
            <a:lvl2pPr marL="514350" indent="-285750">
              <a:buFont typeface="Arial" panose="020B0604020202020204" pitchFamily="34" charset="0"/>
              <a:buChar char="•"/>
              <a:defRPr sz="1600">
                <a:solidFill>
                  <a:schemeClr val="bg1"/>
                </a:solidFill>
              </a:defRPr>
            </a:lvl2pPr>
            <a:lvl3pPr marL="742950" indent="-285750">
              <a:buFont typeface="Arial" panose="020B0604020202020204" pitchFamily="34" charset="0"/>
              <a:buChar char="•"/>
              <a:defRPr sz="1400">
                <a:solidFill>
                  <a:schemeClr val="bg1"/>
                </a:solidFill>
              </a:defRPr>
            </a:lvl3pPr>
            <a:lvl4pPr marL="857250" indent="-171450">
              <a:buFont typeface="Arial" panose="020B0604020202020204" pitchFamily="34" charset="0"/>
              <a:buChar char="•"/>
              <a:defRPr sz="1200">
                <a:solidFill>
                  <a:schemeClr val="bg1"/>
                </a:solidFill>
              </a:defRPr>
            </a:lvl4pPr>
            <a:lvl5pPr marL="1085850" indent="-171450">
              <a:buFont typeface="Arial" panose="020B0604020202020204" pitchFamily="34" charset="0"/>
              <a:buChar char="•"/>
              <a:defRPr sz="11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634029" y="6211605"/>
            <a:ext cx="3657600" cy="630936"/>
          </a:xfrm>
        </p:spPr>
        <p:txBody>
          <a:bodyPr/>
          <a:lstStyle>
            <a:lvl1pPr>
              <a:defRPr>
                <a:solidFill>
                  <a:schemeClr val="bg1"/>
                </a:solidFill>
              </a:defRPr>
            </a:lvl1pPr>
          </a:lstStyle>
          <a:p>
            <a:r>
              <a:rPr lang="en-US" dirty="0"/>
              <a:t>SHAPING THE FUTURE OF OUR INDUSTRY</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9708540" y="6211605"/>
            <a:ext cx="914400" cy="630936"/>
          </a:xfrm>
        </p:spPr>
        <p:txBody>
          <a:bodyPr/>
          <a:lstStyle>
            <a:lvl1pPr>
              <a:defRPr>
                <a:solidFill>
                  <a:schemeClr val="bg1"/>
                </a:solidFill>
              </a:defRPr>
            </a:lvl1pPr>
          </a:lstStyle>
          <a:p>
            <a:fld id="{04D38C6B-BFF0-FA48-8F70-77BDD72A014D}" type="datetime1">
              <a:rPr lang="en-US" smtClean="0"/>
              <a:pPr/>
              <a:t>12/26/2025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009324" y="6211605"/>
            <a:ext cx="548640" cy="630936"/>
          </a:xfrm>
        </p:spPr>
        <p:txBody>
          <a:bodyPr/>
          <a:lstStyle>
            <a:lvl1pPr>
              <a:defRPr>
                <a:solidFill>
                  <a:schemeClr val="bg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19072022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with Picture 14">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029" y="627443"/>
            <a:ext cx="2828926" cy="1826790"/>
          </a:xfrm>
        </p:spPr>
        <p:txBody>
          <a:bodyPr anchor="t">
            <a:normAutofit/>
          </a:bodyPr>
          <a:lstStyle>
            <a:lvl1pPr>
              <a:defRPr sz="3200" cap="all" baseline="0">
                <a:solidFill>
                  <a:schemeClr val="bg1"/>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019552" y="634999"/>
            <a:ext cx="7538412" cy="1861191"/>
          </a:xfrm>
        </p:spPr>
        <p:txBody>
          <a:bodyPr>
            <a:noAutofit/>
          </a:bodyPr>
          <a:lstStyle>
            <a:lvl1pPr marL="285750" indent="-285750">
              <a:buFont typeface="Arial" panose="020B0604020202020204" pitchFamily="34" charset="0"/>
              <a:buChar char="•"/>
              <a:defRPr sz="1800">
                <a:solidFill>
                  <a:schemeClr val="bg1"/>
                </a:solidFill>
              </a:defRPr>
            </a:lvl1pPr>
            <a:lvl2pPr marL="514350" indent="-285750">
              <a:buFont typeface="Arial" panose="020B0604020202020204" pitchFamily="34" charset="0"/>
              <a:buChar char="•"/>
              <a:defRPr sz="1600">
                <a:solidFill>
                  <a:schemeClr val="bg1"/>
                </a:solidFill>
              </a:defRPr>
            </a:lvl2pPr>
            <a:lvl3pPr marL="742950" indent="-285750">
              <a:buFont typeface="Arial" panose="020B0604020202020204" pitchFamily="34" charset="0"/>
              <a:buChar char="•"/>
              <a:defRPr sz="1400">
                <a:solidFill>
                  <a:schemeClr val="bg1"/>
                </a:solidFill>
              </a:defRPr>
            </a:lvl3pPr>
            <a:lvl4pPr marL="857250" indent="-171450">
              <a:buFont typeface="Arial" panose="020B0604020202020204" pitchFamily="34" charset="0"/>
              <a:buChar char="•"/>
              <a:defRPr sz="1200">
                <a:solidFill>
                  <a:schemeClr val="bg1"/>
                </a:solidFill>
              </a:defRPr>
            </a:lvl4pPr>
            <a:lvl5pPr marL="1085850" indent="-171450">
              <a:buFont typeface="Arial" panose="020B0604020202020204" pitchFamily="34" charset="0"/>
              <a:buChar char="•"/>
              <a:defRPr sz="11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3079730"/>
            <a:ext cx="12192000" cy="3778270"/>
          </a:xfrm>
          <a:blipFill dpi="0" rotWithShape="1">
            <a:blip r:embed="rId2">
              <a:alphaModFix amt="60000"/>
            </a:blip>
            <a:srcRect/>
            <a:stretch>
              <a:fillRect/>
            </a:stretch>
          </a:blipFill>
        </p:spPr>
        <p:txBody>
          <a:bodyPr/>
          <a:lstStyle/>
          <a:p>
            <a:r>
              <a:rPr lang="en-US" dirty="0"/>
              <a:t>Click icon to add picture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634029" y="0"/>
            <a:ext cx="2805405" cy="630936"/>
          </a:xfrm>
        </p:spPr>
        <p:txBody>
          <a:bodyPr/>
          <a:lstStyle>
            <a:lvl1pPr>
              <a:defRPr>
                <a:solidFill>
                  <a:schemeClr val="bg1"/>
                </a:solidFill>
              </a:defRPr>
            </a:lvl1pPr>
          </a:lstStyle>
          <a:p>
            <a:r>
              <a:rPr lang="en-US" dirty="0"/>
              <a:t>SHAPING THE FUTURE OF OUR INDUSTRY</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9708540" y="0"/>
            <a:ext cx="914400" cy="630936"/>
          </a:xfrm>
        </p:spPr>
        <p:txBody>
          <a:bodyPr/>
          <a:lstStyle>
            <a:lvl1pPr>
              <a:defRPr>
                <a:solidFill>
                  <a:schemeClr val="bg1"/>
                </a:solidFill>
              </a:defRPr>
            </a:lvl1pPr>
          </a:lstStyle>
          <a:p>
            <a:fld id="{E40AF01B-D893-9C4D-8AB8-7E6079CED5E9}" type="datetime1">
              <a:rPr lang="en-US" smtClean="0"/>
              <a:pPr/>
              <a:t>12/26/2025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009324" y="0"/>
            <a:ext cx="548640" cy="630936"/>
          </a:xfrm>
        </p:spPr>
        <p:txBody>
          <a:bodyPr/>
          <a:lstStyle>
            <a:lvl1pPr>
              <a:defRPr>
                <a:solidFill>
                  <a:schemeClr val="bg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4668258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ntent with Picture 15">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6" y="1011936"/>
            <a:ext cx="10945318" cy="745437"/>
          </a:xfrm>
        </p:spPr>
        <p:txBody>
          <a:bodyPr anchor="t"/>
          <a:lstStyle>
            <a:lvl1pPr>
              <a:defRPr cap="all" baseline="0">
                <a:solidFill>
                  <a:schemeClr val="bg1"/>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bg1"/>
                </a:solidFill>
              </a:defRPr>
            </a:lvl1pPr>
          </a:lstStyle>
          <a:p>
            <a:r>
              <a:rPr lang="en-US" dirty="0"/>
              <a:t>SHAPING THE FUTURE OF OUR INDUSTRY</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bg1"/>
                </a:solidFill>
              </a:defRPr>
            </a:lvl1pPr>
          </a:lstStyle>
          <a:p>
            <a:fld id="{574623E1-10D5-C048-8991-E2228A964ED1}" type="datetime1">
              <a:rPr lang="en-US" smtClean="0"/>
              <a:pPr/>
              <a:t>12/26/2025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12645" y="2129474"/>
            <a:ext cx="6230450" cy="4093525"/>
          </a:xfrm>
          <a:blipFill dpi="0" rotWithShape="1">
            <a:blip r:embed="rId2">
              <a:alphaModFix amt="60000"/>
            </a:blip>
            <a:srcRect/>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224097" y="2129474"/>
            <a:ext cx="4333867" cy="412819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99039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ntent with Picture 16">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029" y="1001715"/>
            <a:ext cx="4714881" cy="1121418"/>
          </a:xfrm>
        </p:spPr>
        <p:txBody>
          <a:bodyPr>
            <a:normAutofit/>
          </a:bodyPr>
          <a:lstStyle>
            <a:lvl1pPr>
              <a:defRPr sz="3600" cap="all" baseline="0">
                <a:solidFill>
                  <a:schemeClr val="tx1"/>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defRPr>
            </a:lvl1pPr>
          </a:lstStyle>
          <a:p>
            <a:r>
              <a:rPr lang="en-US" dirty="0"/>
              <a:t>SHAPING THE FUTURE OF OUR INDUSTRY</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defRPr>
            </a:lvl1pPr>
          </a:lstStyle>
          <a:p>
            <a:fld id="{05DB6E09-373C-2841-960E-B24A18A7C55D}" type="datetime1">
              <a:rPr lang="en-US" smtClean="0"/>
              <a:pPr/>
              <a:t>12/26/2025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34028" y="2495234"/>
            <a:ext cx="4706938" cy="3727766"/>
          </a:xfrm>
          <a:blipFill dpi="0" rotWithShape="1">
            <a:blip r:embed="rId2">
              <a:alphaModFix amt="60000"/>
            </a:blip>
            <a:srcRect/>
            <a:stretch>
              <a:fillRect/>
            </a:stretch>
          </a:blipFill>
        </p:spPr>
        <p:txBody>
          <a:bodyPr/>
          <a:lstStyle>
            <a:lvl1pPr>
              <a:defRPr>
                <a:solidFill>
                  <a:schemeClr val="tx1"/>
                </a:solidFill>
              </a:defRPr>
            </a:lvl1pPr>
          </a:lstStyle>
          <a:p>
            <a:r>
              <a:rPr lang="en-US" dirty="0"/>
              <a:t>Click icon to add picture</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286499" y="1001715"/>
            <a:ext cx="5292853" cy="522128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9153830"/>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ntent with Picture 17">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028" y="996695"/>
            <a:ext cx="3771907" cy="1126438"/>
          </a:xfrm>
        </p:spPr>
        <p:txBody>
          <a:bodyPr anchor="t">
            <a:normAutofit/>
          </a:bodyPr>
          <a:lstStyle>
            <a:lvl1pPr>
              <a:defRPr sz="3200" cap="all" baseline="0">
                <a:solidFill>
                  <a:schemeClr val="tx1"/>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defRPr>
            </a:lvl1pPr>
          </a:lstStyle>
          <a:p>
            <a:r>
              <a:rPr lang="en-US" dirty="0"/>
              <a:t>SHAPING THE FUTURE OF OUR INDUSTRY</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defRPr>
            </a:lvl1pPr>
          </a:lstStyle>
          <a:p>
            <a:fld id="{4FCB72DF-080D-4042-863C-D2B08AB5E1E8}" type="datetime1">
              <a:rPr lang="en-US" smtClean="0"/>
              <a:pPr/>
              <a:t>12/26/2025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34029" y="2495234"/>
            <a:ext cx="3717934" cy="3727766"/>
          </a:xfrm>
          <a:blipFill dpi="0" rotWithShape="1">
            <a:blip r:embed="rId2">
              <a:alphaModFix amt="60000"/>
            </a:blip>
            <a:srcRect/>
            <a:stretch>
              <a:fillRect/>
            </a:stretch>
          </a:blipFill>
        </p:spPr>
        <p:txBody>
          <a:bodyPr/>
          <a:lstStyle>
            <a:lvl1pPr marL="0" indent="0">
              <a:buNone/>
              <a:defRPr>
                <a:solidFill>
                  <a:schemeClr val="tx1"/>
                </a:solidFill>
              </a:defRPr>
            </a:lvl1pPr>
          </a:lstStyle>
          <a:p>
            <a:r>
              <a:rPr lang="en-US" dirty="0"/>
              <a:t>Click icon to add picture</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4962522" y="1005779"/>
            <a:ext cx="6615116" cy="530294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6185975"/>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ntent with Picture 18">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026" y="4531056"/>
            <a:ext cx="6209067" cy="1691943"/>
          </a:xfrm>
        </p:spPr>
        <p:txBody>
          <a:bodyPr anchor="b">
            <a:noAutofit/>
          </a:bodyPr>
          <a:lstStyle>
            <a:lvl1pPr>
              <a:defRPr sz="6000" cap="all" baseline="0">
                <a:solidFill>
                  <a:schemeClr val="tx1"/>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defRPr>
            </a:lvl1pPr>
          </a:lstStyle>
          <a:p>
            <a:r>
              <a:rPr lang="en-US" dirty="0"/>
              <a:t>SHAPING THE FUTURE OF OUR INDUSTRY</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defRPr>
            </a:lvl1pPr>
          </a:lstStyle>
          <a:p>
            <a:fld id="{5C5D9B6A-47DB-D845-97C7-9775E46E650D}" type="datetime1">
              <a:rPr lang="en-US" smtClean="0"/>
              <a:pPr/>
              <a:t>12/26/2025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34027" y="630937"/>
            <a:ext cx="6209067" cy="3504335"/>
          </a:xfrm>
          <a:blipFill dpi="0" rotWithShape="1">
            <a:blip r:embed="rId2">
              <a:alphaModFix amt="60000"/>
            </a:blip>
            <a:srcRect/>
            <a:stretch>
              <a:fillRect/>
            </a:stretch>
          </a:blipFill>
        </p:spPr>
        <p:txBody>
          <a:bodyPr/>
          <a:lstStyle>
            <a:lvl1pPr marL="0" indent="0">
              <a:buNone/>
              <a:defRPr>
                <a:solidFill>
                  <a:schemeClr val="tx1"/>
                </a:solidFill>
              </a:defRPr>
            </a:lvl1pPr>
          </a:lstStyle>
          <a:p>
            <a:r>
              <a:rPr lang="en-US" dirty="0"/>
              <a:t>Click icon to add picture</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7229479" y="630937"/>
            <a:ext cx="4328485" cy="5592064"/>
          </a:xfrm>
        </p:spPr>
        <p:txBody>
          <a:bodyPr anchor="b">
            <a:normAutofit/>
          </a:bodyPr>
          <a:lstStyle>
            <a:lvl1pPr>
              <a:lnSpc>
                <a:spcPct val="120000"/>
              </a:lnSpc>
              <a:spcAft>
                <a:spcPts val="0"/>
              </a:spcAft>
              <a:defRPr sz="1600" b="0" i="0">
                <a:solidFill>
                  <a:schemeClr val="tx1"/>
                </a:solidFill>
                <a:latin typeface="+mn-lt"/>
              </a:defRPr>
            </a:lvl1pPr>
            <a:lvl2pPr>
              <a:lnSpc>
                <a:spcPct val="120000"/>
              </a:lnSpc>
              <a:spcAft>
                <a:spcPts val="0"/>
              </a:spcAft>
              <a:defRPr sz="1600" b="0" i="0">
                <a:solidFill>
                  <a:schemeClr val="tx1"/>
                </a:solidFill>
                <a:latin typeface="+mn-lt"/>
              </a:defRPr>
            </a:lvl2pPr>
            <a:lvl3pPr>
              <a:lnSpc>
                <a:spcPct val="120000"/>
              </a:lnSpc>
              <a:spcAft>
                <a:spcPts val="0"/>
              </a:spcAft>
              <a:defRPr sz="1600" b="0" i="0">
                <a:solidFill>
                  <a:schemeClr val="tx1"/>
                </a:solidFill>
                <a:latin typeface="+mn-lt"/>
              </a:defRPr>
            </a:lvl3pPr>
            <a:lvl4pPr>
              <a:lnSpc>
                <a:spcPct val="120000"/>
              </a:lnSpc>
              <a:spcAft>
                <a:spcPts val="0"/>
              </a:spcAft>
              <a:defRPr sz="1600" b="0" i="0">
                <a:solidFill>
                  <a:schemeClr val="tx1"/>
                </a:solidFill>
                <a:latin typeface="+mn-lt"/>
              </a:defRPr>
            </a:lvl4pPr>
            <a:lvl5pPr>
              <a:lnSpc>
                <a:spcPct val="120000"/>
              </a:lnSpc>
              <a:spcAft>
                <a:spcPts val="0"/>
              </a:spcAft>
              <a:defRPr sz="1600" b="0" i="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05082133"/>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Number Larg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634015" y="5109526"/>
            <a:ext cx="6209079" cy="1113474"/>
          </a:xfrm>
        </p:spPr>
        <p:txBody>
          <a:bodyPr>
            <a:normAutofit/>
          </a:bodyPr>
          <a:lstStyle>
            <a:lvl1pPr>
              <a:lnSpc>
                <a:spcPct val="120000"/>
              </a:lnSpc>
              <a:defRPr sz="2800" b="0">
                <a:solidFill>
                  <a:schemeClr val="tx1"/>
                </a:solidFill>
                <a:latin typeface="+mj-lt"/>
              </a:defRPr>
            </a:lvl1pPr>
          </a:lstStyle>
          <a:p>
            <a:r>
              <a:rPr lang="en-US" dirty="0"/>
              <a:t>Click to edit Master title style</a:t>
            </a:r>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634022" y="1011935"/>
            <a:ext cx="10923942" cy="3716591"/>
          </a:xfrm>
        </p:spPr>
        <p:txBody>
          <a:bodyPr anchor="b">
            <a:noAutofit/>
          </a:bodyPr>
          <a:lstStyle>
            <a:lvl1pPr marL="0" indent="0">
              <a:lnSpc>
                <a:spcPct val="90000"/>
              </a:lnSpc>
              <a:spcBef>
                <a:spcPts val="0"/>
              </a:spcBef>
              <a:buNone/>
              <a:defRPr sz="28000" b="0" i="0">
                <a:solidFill>
                  <a:schemeClr val="tx1"/>
                </a:solidFill>
                <a:latin typeface="+mn-lt"/>
              </a:defRPr>
            </a:lvl1pPr>
          </a:lstStyle>
          <a:p>
            <a:pPr lvl="0"/>
            <a:r>
              <a:rPr lang="en-US" dirty="0"/>
              <a:t>##%</a:t>
            </a:r>
          </a:p>
        </p:txBody>
      </p:sp>
    </p:spTree>
    <p:extLst>
      <p:ext uri="{BB962C8B-B14F-4D97-AF65-F5344CB8AC3E}">
        <p14:creationId xmlns:p14="http://schemas.microsoft.com/office/powerpoint/2010/main" val="56780246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with Pictur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34030" y="1001715"/>
            <a:ext cx="4714880" cy="3360095"/>
          </a:xfrm>
        </p:spPr>
        <p:txBody>
          <a:bodyPr anchor="t">
            <a:noAutofit/>
          </a:bodyPr>
          <a:lstStyle>
            <a:lvl1pPr algn="l">
              <a:defRPr sz="6000" u="sng" cap="all"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34030" y="4728526"/>
            <a:ext cx="4714880" cy="1494474"/>
          </a:xfrm>
        </p:spPr>
        <p:txBody>
          <a:bodyPr anchor="b">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8" name="Footer Placeholder 7">
            <a:extLst>
              <a:ext uri="{FF2B5EF4-FFF2-40B4-BE49-F238E27FC236}">
                <a16:creationId xmlns:a16="http://schemas.microsoft.com/office/drawing/2014/main" id="{9A6E6A4C-6C55-068A-43AA-78DB4D1D643B}"/>
              </a:ext>
            </a:extLst>
          </p:cNvPr>
          <p:cNvSpPr>
            <a:spLocks noGrp="1"/>
          </p:cNvSpPr>
          <p:nvPr>
            <p:ph type="ftr" sz="quarter" idx="15"/>
          </p:nvPr>
        </p:nvSpPr>
        <p:spPr>
          <a:xfrm>
            <a:off x="634030" y="3586"/>
            <a:ext cx="3154768" cy="630936"/>
          </a:xfrm>
        </p:spPr>
        <p:txBody>
          <a:bodyPr/>
          <a:lstStyle>
            <a:lvl1pPr>
              <a:defRPr>
                <a:solidFill>
                  <a:schemeClr val="bg1"/>
                </a:solidFill>
              </a:defRPr>
            </a:lvl1pPr>
          </a:lstStyle>
          <a:p>
            <a:r>
              <a:rPr lang="en-US" dirty="0"/>
              <a:t>SHAPING THE FUTURE OF OUR INDUSTRY</a:t>
            </a:r>
          </a:p>
        </p:txBody>
      </p:sp>
      <p:sp>
        <p:nvSpPr>
          <p:cNvPr id="7" name="Date Placeholder 6">
            <a:extLst>
              <a:ext uri="{FF2B5EF4-FFF2-40B4-BE49-F238E27FC236}">
                <a16:creationId xmlns:a16="http://schemas.microsoft.com/office/drawing/2014/main" id="{F991F941-2D53-CC10-7947-62237A245FE0}"/>
              </a:ext>
            </a:extLst>
          </p:cNvPr>
          <p:cNvSpPr>
            <a:spLocks noGrp="1"/>
          </p:cNvSpPr>
          <p:nvPr>
            <p:ph type="dt" sz="half" idx="14"/>
          </p:nvPr>
        </p:nvSpPr>
        <p:spPr>
          <a:xfrm>
            <a:off x="3845379" y="3586"/>
            <a:ext cx="898310" cy="630936"/>
          </a:xfrm>
        </p:spPr>
        <p:txBody>
          <a:bodyPr/>
          <a:lstStyle>
            <a:lvl1pPr>
              <a:defRPr>
                <a:solidFill>
                  <a:schemeClr val="bg1"/>
                </a:solidFill>
              </a:defRPr>
            </a:lvl1pPr>
          </a:lstStyle>
          <a:p>
            <a:fld id="{CDAA7185-3F7E-9249-BB9E-706C38E229BC}" type="datetime1">
              <a:rPr lang="en-US" smtClean="0"/>
              <a:pPr/>
              <a:t>12/26/2025</a:t>
            </a:fld>
            <a:endParaRPr lang="en-US" dirty="0"/>
          </a:p>
        </p:txBody>
      </p:sp>
      <p:sp>
        <p:nvSpPr>
          <p:cNvPr id="9" name="Slide Number Placeholder 8">
            <a:extLst>
              <a:ext uri="{FF2B5EF4-FFF2-40B4-BE49-F238E27FC236}">
                <a16:creationId xmlns:a16="http://schemas.microsoft.com/office/drawing/2014/main" id="{C1A2CCFF-14A7-08A8-4465-732CD8928728}"/>
              </a:ext>
            </a:extLst>
          </p:cNvPr>
          <p:cNvSpPr>
            <a:spLocks noGrp="1"/>
          </p:cNvSpPr>
          <p:nvPr>
            <p:ph type="sldNum" sz="quarter" idx="16"/>
          </p:nvPr>
        </p:nvSpPr>
        <p:spPr>
          <a:xfrm>
            <a:off x="4800270" y="3586"/>
            <a:ext cx="548640" cy="630936"/>
          </a:xfrm>
        </p:spPr>
        <p:txBody>
          <a:bodyPr/>
          <a:lstStyle>
            <a:lvl1pPr>
              <a:defRPr>
                <a:solidFill>
                  <a:schemeClr val="bg1"/>
                </a:solidFill>
              </a:defRPr>
            </a:lvl1pPr>
          </a:lstStyle>
          <a:p>
            <a:fld id="{CC057153-B650-4DEB-B370-79DDCFDCE934}" type="slidenum">
              <a:rPr lang="en-US" smtClean="0"/>
              <a:pPr/>
              <a:t>‹#›</a:t>
            </a:fld>
            <a:endParaRPr lang="en-US" dirty="0"/>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5905502" y="0"/>
            <a:ext cx="6286498" cy="6858000"/>
          </a:xfrm>
          <a:blipFill dpi="0" rotWithShape="1">
            <a:blip r:embed="rId2">
              <a:alphaModFix amt="60000"/>
            </a:blip>
            <a:srcRect/>
            <a:stretch>
              <a:fillRect/>
            </a:stretch>
          </a:blipFill>
        </p:spPr>
        <p:txBody>
          <a:bodyPr/>
          <a:lstStyle/>
          <a:p>
            <a:r>
              <a:rPr lang="en-US" dirty="0"/>
              <a:t>Click icon to add picture</a:t>
            </a:r>
          </a:p>
        </p:txBody>
      </p:sp>
    </p:spTree>
    <p:extLst>
      <p:ext uri="{BB962C8B-B14F-4D97-AF65-F5344CB8AC3E}">
        <p14:creationId xmlns:p14="http://schemas.microsoft.com/office/powerpoint/2010/main" val="128457695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Number Large 2">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2133603" y="5109526"/>
            <a:ext cx="7916856" cy="1113474"/>
          </a:xfrm>
        </p:spPr>
        <p:txBody>
          <a:bodyPr>
            <a:normAutofit/>
          </a:bodyPr>
          <a:lstStyle>
            <a:lvl1pPr algn="ctr">
              <a:lnSpc>
                <a:spcPct val="110000"/>
              </a:lnSpc>
              <a:defRPr sz="2800" b="0">
                <a:solidFill>
                  <a:schemeClr val="bg1"/>
                </a:solidFill>
                <a:latin typeface="+mj-lt"/>
              </a:defRPr>
            </a:lvl1pPr>
          </a:lstStyle>
          <a:p>
            <a:r>
              <a:rPr lang="en-US" dirty="0"/>
              <a:t>Click to edit Master title style</a:t>
            </a:r>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634029" y="1011935"/>
            <a:ext cx="10923935" cy="3716591"/>
          </a:xfrm>
        </p:spPr>
        <p:txBody>
          <a:bodyPr anchor="b">
            <a:noAutofit/>
          </a:bodyPr>
          <a:lstStyle>
            <a:lvl1pPr marL="0" indent="0" algn="ctr">
              <a:lnSpc>
                <a:spcPct val="90000"/>
              </a:lnSpc>
              <a:buNone/>
              <a:defRPr sz="28000" b="0" i="0">
                <a:solidFill>
                  <a:schemeClr val="bg1"/>
                </a:solidFill>
                <a:latin typeface="+mn-lt"/>
              </a:defRPr>
            </a:lvl1pPr>
          </a:lstStyle>
          <a:p>
            <a:pPr lvl="0"/>
            <a:r>
              <a:rPr lang="en-US" dirty="0"/>
              <a:t>##%</a:t>
            </a:r>
          </a:p>
        </p:txBody>
      </p:sp>
    </p:spTree>
    <p:extLst>
      <p:ext uri="{BB962C8B-B14F-4D97-AF65-F5344CB8AC3E}">
        <p14:creationId xmlns:p14="http://schemas.microsoft.com/office/powerpoint/2010/main" val="23748766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umber Large 3">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2133603" y="5109526"/>
            <a:ext cx="7916856" cy="1245554"/>
          </a:xfrm>
        </p:spPr>
        <p:txBody>
          <a:bodyPr>
            <a:normAutofit/>
          </a:bodyPr>
          <a:lstStyle>
            <a:lvl1pPr algn="ctr">
              <a:lnSpc>
                <a:spcPct val="110000"/>
              </a:lnSpc>
              <a:defRPr sz="2800" b="0" u="none">
                <a:solidFill>
                  <a:schemeClr val="tx1"/>
                </a:solidFill>
                <a:latin typeface="+mj-lt"/>
              </a:defRPr>
            </a:lvl1pPr>
          </a:lstStyle>
          <a:p>
            <a:r>
              <a:rPr lang="en-US" dirty="0"/>
              <a:t>Click to edit Master title style</a:t>
            </a:r>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634029" y="1011936"/>
            <a:ext cx="10923935" cy="3665730"/>
          </a:xfrm>
        </p:spPr>
        <p:txBody>
          <a:bodyPr anchor="t">
            <a:noAutofit/>
          </a:bodyPr>
          <a:lstStyle>
            <a:lvl1pPr marL="0" indent="0" algn="ctr">
              <a:lnSpc>
                <a:spcPct val="90000"/>
              </a:lnSpc>
              <a:buNone/>
              <a:defRPr sz="28000" b="0" i="0" u="sng">
                <a:solidFill>
                  <a:schemeClr val="tx1"/>
                </a:solidFill>
                <a:latin typeface="+mn-lt"/>
              </a:defRPr>
            </a:lvl1pPr>
          </a:lstStyle>
          <a:p>
            <a:pPr lvl="0"/>
            <a:r>
              <a:rPr lang="en-US" dirty="0"/>
              <a:t>##%</a:t>
            </a:r>
          </a:p>
        </p:txBody>
      </p:sp>
    </p:spTree>
    <p:extLst>
      <p:ext uri="{BB962C8B-B14F-4D97-AF65-F5344CB8AC3E}">
        <p14:creationId xmlns:p14="http://schemas.microsoft.com/office/powerpoint/2010/main" val="3335409294"/>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Number Large 4">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8164508" y="1001715"/>
            <a:ext cx="3393455" cy="5221285"/>
          </a:xfrm>
        </p:spPr>
        <p:txBody>
          <a:bodyPr anchor="b">
            <a:normAutofit/>
          </a:bodyPr>
          <a:lstStyle>
            <a:lvl1pPr algn="l">
              <a:lnSpc>
                <a:spcPct val="110000"/>
              </a:lnSpc>
              <a:defRPr sz="2000" b="1" i="0" u="none">
                <a:solidFill>
                  <a:schemeClr val="tx1"/>
                </a:solidFill>
                <a:latin typeface="+mj-lt"/>
              </a:defRPr>
            </a:lvl1pPr>
          </a:lstStyle>
          <a:p>
            <a:r>
              <a:rPr lang="en-US" dirty="0"/>
              <a:t>Click to edit Master title style</a:t>
            </a:r>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634029" y="1040964"/>
            <a:ext cx="7144095" cy="5846064"/>
          </a:xfrm>
        </p:spPr>
        <p:txBody>
          <a:bodyPr anchor="b">
            <a:noAutofit/>
          </a:bodyPr>
          <a:lstStyle>
            <a:lvl1pPr marL="0" indent="0" algn="l">
              <a:lnSpc>
                <a:spcPct val="90000"/>
              </a:lnSpc>
              <a:buNone/>
              <a:defRPr sz="28000" b="0" i="0" u="sng">
                <a:solidFill>
                  <a:schemeClr val="tx1"/>
                </a:solidFill>
                <a:latin typeface="+mn-lt"/>
              </a:defRPr>
            </a:lvl1pPr>
          </a:lstStyle>
          <a:p>
            <a:pPr lvl="0"/>
            <a:r>
              <a:rPr lang="en-US" dirty="0"/>
              <a:t>##%</a:t>
            </a:r>
          </a:p>
        </p:txBody>
      </p:sp>
    </p:spTree>
    <p:extLst>
      <p:ext uri="{BB962C8B-B14F-4D97-AF65-F5344CB8AC3E}">
        <p14:creationId xmlns:p14="http://schemas.microsoft.com/office/powerpoint/2010/main" val="2147816560"/>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Number Large 5">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8164508" y="1001715"/>
            <a:ext cx="3393455" cy="5221285"/>
          </a:xfrm>
        </p:spPr>
        <p:txBody>
          <a:bodyPr anchor="b">
            <a:normAutofit/>
          </a:bodyPr>
          <a:lstStyle>
            <a:lvl1pPr algn="l">
              <a:lnSpc>
                <a:spcPct val="110000"/>
              </a:lnSpc>
              <a:defRPr sz="2000" b="1" i="0" u="none">
                <a:solidFill>
                  <a:schemeClr val="accent1"/>
                </a:solidFill>
                <a:latin typeface="+mj-lt"/>
              </a:defRPr>
            </a:lvl1pPr>
          </a:lstStyle>
          <a:p>
            <a:r>
              <a:rPr lang="en-US" dirty="0"/>
              <a:t>Click to edit Master title style</a:t>
            </a:r>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634029" y="1040964"/>
            <a:ext cx="7144095" cy="5846064"/>
          </a:xfrm>
        </p:spPr>
        <p:txBody>
          <a:bodyPr anchor="b">
            <a:noAutofit/>
          </a:bodyPr>
          <a:lstStyle>
            <a:lvl1pPr marL="0" indent="0" algn="l">
              <a:lnSpc>
                <a:spcPct val="90000"/>
              </a:lnSpc>
              <a:buNone/>
              <a:defRPr sz="28000" b="0" i="0" u="sng">
                <a:solidFill>
                  <a:schemeClr val="accent1"/>
                </a:solidFill>
                <a:latin typeface="+mn-lt"/>
              </a:defRPr>
            </a:lvl1pPr>
          </a:lstStyle>
          <a:p>
            <a:pPr lvl="0"/>
            <a:r>
              <a:rPr lang="en-US" dirty="0"/>
              <a:t>##%</a:t>
            </a:r>
          </a:p>
        </p:txBody>
      </p:sp>
    </p:spTree>
    <p:extLst>
      <p:ext uri="{BB962C8B-B14F-4D97-AF65-F5344CB8AC3E}">
        <p14:creationId xmlns:p14="http://schemas.microsoft.com/office/powerpoint/2010/main" val="2672661957"/>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tatem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795663"/>
            <a:ext cx="11579352" cy="1133856"/>
          </a:xfrm>
        </p:spPr>
        <p:txBody>
          <a:bodyPr/>
          <a:lstStyle>
            <a:lvl1pPr>
              <a:defRPr cap="all" baseline="0">
                <a:solidFill>
                  <a:schemeClr val="bg1"/>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lvl1pPr>
              <a:defRPr>
                <a:solidFill>
                  <a:schemeClr val="bg1"/>
                </a:solidFill>
              </a:defRPr>
            </a:lvl1pPr>
          </a:lstStyle>
          <a:p>
            <a:r>
              <a:rPr lang="en-US" dirty="0"/>
              <a:t>SHAPING THE FUTURE OF OUR INDUSTRY</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lvl1pPr>
              <a:defRPr>
                <a:solidFill>
                  <a:schemeClr val="bg1"/>
                </a:solidFill>
              </a:defRPr>
            </a:lvl1pPr>
          </a:lstStyle>
          <a:p>
            <a:fld id="{DA2AD571-8A42-FC4D-8DD1-0DD76ABF057B}" type="datetime1">
              <a:rPr lang="en-US" smtClean="0"/>
              <a:pPr/>
              <a:t>12/26/2025</a:t>
            </a:fld>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7" y="1001715"/>
            <a:ext cx="8502777" cy="5221286"/>
          </a:xfrm>
        </p:spPr>
        <p:txBody>
          <a:bodyPr anchor="ctr">
            <a:noAutofit/>
          </a:bodyPr>
          <a:lstStyle>
            <a:lvl1pPr marL="0" indent="0">
              <a:lnSpc>
                <a:spcPct val="100000"/>
              </a:lnSpc>
              <a:buNone/>
              <a:defRPr sz="5400" b="1" u="sng">
                <a:solidFill>
                  <a:schemeClr val="bg1"/>
                </a:solidFill>
              </a:defRPr>
            </a:lvl1pPr>
            <a:lvl2pPr marL="228600" indent="0">
              <a:lnSpc>
                <a:spcPct val="100000"/>
              </a:lnSpc>
              <a:buNone/>
              <a:defRPr sz="4800" b="1" u="sng">
                <a:solidFill>
                  <a:schemeClr val="bg1"/>
                </a:solidFill>
              </a:defRPr>
            </a:lvl2pPr>
            <a:lvl3pPr marL="457200" indent="0">
              <a:lnSpc>
                <a:spcPct val="100000"/>
              </a:lnSpc>
              <a:buNone/>
              <a:defRPr sz="4400" b="1" u="sng">
                <a:solidFill>
                  <a:schemeClr val="bg1"/>
                </a:solidFill>
              </a:defRPr>
            </a:lvl3pPr>
            <a:lvl4pPr marL="685800" indent="0">
              <a:lnSpc>
                <a:spcPct val="100000"/>
              </a:lnSpc>
              <a:buNone/>
              <a:defRPr sz="4000" b="1" u="sng">
                <a:solidFill>
                  <a:schemeClr val="bg1"/>
                </a:solidFill>
              </a:defRPr>
            </a:lvl4pPr>
            <a:lvl5pPr marL="914400" indent="0">
              <a:lnSpc>
                <a:spcPct val="100000"/>
              </a:lnSpc>
              <a:buNone/>
              <a:defRPr sz="3600" b="1" u="sng">
                <a:solidFill>
                  <a:schemeClr val="bg1"/>
                </a:solidFill>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489875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tatement 2">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700784"/>
            <a:ext cx="11579352" cy="1133856"/>
          </a:xfrm>
        </p:spPr>
        <p:txBody>
          <a:bodyPr/>
          <a:lstStyle>
            <a:lvl1pPr>
              <a:defRPr cap="all" baseline="0">
                <a:solidFill>
                  <a:schemeClr val="bg1"/>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lvl1pPr>
              <a:defRPr>
                <a:solidFill>
                  <a:schemeClr val="bg1"/>
                </a:solidFill>
              </a:defRPr>
            </a:lvl1pPr>
          </a:lstStyle>
          <a:p>
            <a:r>
              <a:rPr lang="en-US" dirty="0"/>
              <a:t>SHAPING THE FUTURE OF OUR INDUSTRY</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lvl1pPr>
              <a:defRPr>
                <a:solidFill>
                  <a:schemeClr val="bg1"/>
                </a:solidFill>
              </a:defRPr>
            </a:lvl1pPr>
          </a:lstStyle>
          <a:p>
            <a:fld id="{43F588B4-CB59-614E-93AB-9F331D0D8D83}" type="datetime1">
              <a:rPr lang="en-US" smtClean="0"/>
              <a:pPr/>
              <a:t>12/26/2025</a:t>
            </a:fld>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34029" y="1764792"/>
            <a:ext cx="8481400" cy="4458208"/>
          </a:xfrm>
        </p:spPr>
        <p:txBody>
          <a:bodyPr anchor="b">
            <a:noAutofit/>
          </a:bodyPr>
          <a:lstStyle>
            <a:lvl1pPr marL="0" indent="0">
              <a:lnSpc>
                <a:spcPct val="100000"/>
              </a:lnSpc>
              <a:buNone/>
              <a:defRPr sz="5000" b="1">
                <a:solidFill>
                  <a:schemeClr val="bg1"/>
                </a:solidFill>
              </a:defRPr>
            </a:lvl1pPr>
            <a:lvl2pPr marL="228600" indent="0">
              <a:lnSpc>
                <a:spcPct val="100000"/>
              </a:lnSpc>
              <a:buNone/>
              <a:defRPr sz="4400" b="1">
                <a:solidFill>
                  <a:schemeClr val="bg1"/>
                </a:solidFill>
              </a:defRPr>
            </a:lvl2pPr>
            <a:lvl3pPr marL="457200" indent="0">
              <a:lnSpc>
                <a:spcPct val="100000"/>
              </a:lnSpc>
              <a:buNone/>
              <a:defRPr sz="4000" b="1">
                <a:solidFill>
                  <a:schemeClr val="bg1"/>
                </a:solidFill>
              </a:defRPr>
            </a:lvl3pPr>
            <a:lvl4pPr marL="685800" indent="0">
              <a:lnSpc>
                <a:spcPct val="100000"/>
              </a:lnSpc>
              <a:buNone/>
              <a:defRPr sz="3600" b="1">
                <a:solidFill>
                  <a:schemeClr val="bg1"/>
                </a:solidFill>
              </a:defRPr>
            </a:lvl4pPr>
            <a:lvl5pPr marL="914400" indent="0">
              <a:lnSpc>
                <a:spcPct val="100000"/>
              </a:lnSpc>
              <a:buNone/>
              <a:defRPr sz="3200" b="1">
                <a:solidFill>
                  <a:schemeClr val="bg1"/>
                </a:solidFill>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2954089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tatement 3">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891284"/>
            <a:ext cx="11579352" cy="1133856"/>
          </a:xfrm>
        </p:spPr>
        <p:txBody>
          <a:bodyPr/>
          <a:lstStyle>
            <a:lvl1pPr>
              <a:defRPr cap="all" baseline="0">
                <a:solidFill>
                  <a:schemeClr val="bg1"/>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lvl1pPr>
              <a:defRPr>
                <a:solidFill>
                  <a:schemeClr val="bg1"/>
                </a:solidFill>
              </a:defRPr>
            </a:lvl1pPr>
          </a:lstStyle>
          <a:p>
            <a:r>
              <a:rPr lang="en-US" dirty="0"/>
              <a:t>SHAPING THE FUTURE OF OUR INDUSTRY</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lvl1pPr>
              <a:defRPr>
                <a:solidFill>
                  <a:schemeClr val="bg1"/>
                </a:solidFill>
              </a:defRPr>
            </a:lvl1pPr>
          </a:lstStyle>
          <a:p>
            <a:fld id="{EA8851A9-1959-C54C-A050-24BB5C598FE4}" type="datetime1">
              <a:rPr lang="en-US" smtClean="0"/>
              <a:pPr/>
              <a:t>12/26/2025</a:t>
            </a:fld>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34029" y="1011936"/>
            <a:ext cx="8481400" cy="5211064"/>
          </a:xfrm>
        </p:spPr>
        <p:txBody>
          <a:bodyPr anchor="t">
            <a:noAutofit/>
          </a:bodyPr>
          <a:lstStyle>
            <a:lvl1pPr marL="0" indent="0">
              <a:lnSpc>
                <a:spcPct val="100000"/>
              </a:lnSpc>
              <a:buNone/>
              <a:defRPr sz="5000" b="1">
                <a:solidFill>
                  <a:schemeClr val="bg1"/>
                </a:solidFill>
              </a:defRPr>
            </a:lvl1pPr>
            <a:lvl2pPr marL="228600" indent="0">
              <a:lnSpc>
                <a:spcPct val="100000"/>
              </a:lnSpc>
              <a:buNone/>
              <a:defRPr sz="4400" b="1">
                <a:solidFill>
                  <a:schemeClr val="bg1"/>
                </a:solidFill>
              </a:defRPr>
            </a:lvl2pPr>
            <a:lvl3pPr marL="457200" indent="0">
              <a:lnSpc>
                <a:spcPct val="100000"/>
              </a:lnSpc>
              <a:buNone/>
              <a:defRPr sz="4000" b="1">
                <a:solidFill>
                  <a:schemeClr val="bg1"/>
                </a:solidFill>
              </a:defRPr>
            </a:lvl3pPr>
            <a:lvl4pPr marL="685800" indent="0">
              <a:lnSpc>
                <a:spcPct val="100000"/>
              </a:lnSpc>
              <a:buNone/>
              <a:defRPr sz="3600" b="1">
                <a:solidFill>
                  <a:schemeClr val="bg1"/>
                </a:solidFill>
              </a:defRPr>
            </a:lvl4pPr>
            <a:lvl5pPr marL="914400" indent="0">
              <a:lnSpc>
                <a:spcPct val="100000"/>
              </a:lnSpc>
              <a:buNone/>
              <a:defRPr sz="3200" b="1">
                <a:solidFill>
                  <a:schemeClr val="bg1"/>
                </a:solidFill>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68504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tatement 4">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891284"/>
            <a:ext cx="11579352" cy="1133856"/>
          </a:xfrm>
        </p:spPr>
        <p:txBody>
          <a:bodyPr/>
          <a:lstStyle>
            <a:lvl1pPr>
              <a:defRPr cap="all" baseline="0">
                <a:solidFill>
                  <a:schemeClr val="accent1"/>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lvl1pPr>
              <a:defRPr>
                <a:solidFill>
                  <a:schemeClr val="accent1"/>
                </a:solidFill>
              </a:defRPr>
            </a:lvl1pPr>
          </a:lstStyle>
          <a:p>
            <a:r>
              <a:rPr lang="en-US" dirty="0"/>
              <a:t>SHAPING THE FUTURE OF OUR INDUSTRY</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lvl1pPr>
              <a:defRPr>
                <a:solidFill>
                  <a:schemeClr val="accent1"/>
                </a:solidFill>
              </a:defRPr>
            </a:lvl1pPr>
          </a:lstStyle>
          <a:p>
            <a:fld id="{432BBD40-9FB7-E148-AC1B-3919D230BEB1}" type="datetime1">
              <a:rPr lang="en-US" smtClean="0"/>
              <a:pPr/>
              <a:t>12/26/2025</a:t>
            </a:fld>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accent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34028" y="1011936"/>
            <a:ext cx="9074511" cy="5211064"/>
          </a:xfrm>
        </p:spPr>
        <p:txBody>
          <a:bodyPr anchor="b">
            <a:noAutofit/>
          </a:bodyPr>
          <a:lstStyle>
            <a:lvl1pPr marL="0" indent="0">
              <a:lnSpc>
                <a:spcPct val="100000"/>
              </a:lnSpc>
              <a:buNone/>
              <a:defRPr sz="6000" b="1" i="0" u="sng">
                <a:solidFill>
                  <a:schemeClr val="accent1"/>
                </a:solidFill>
                <a:latin typeface="+mj-lt"/>
              </a:defRPr>
            </a:lvl1pPr>
            <a:lvl2pPr marL="228600" indent="0">
              <a:lnSpc>
                <a:spcPct val="100000"/>
              </a:lnSpc>
              <a:buNone/>
              <a:defRPr sz="4400" b="1" i="0">
                <a:solidFill>
                  <a:schemeClr val="accent1"/>
                </a:solidFill>
                <a:latin typeface="+mj-lt"/>
              </a:defRPr>
            </a:lvl2pPr>
            <a:lvl3pPr marL="457200" indent="0">
              <a:lnSpc>
                <a:spcPct val="100000"/>
              </a:lnSpc>
              <a:buNone/>
              <a:defRPr sz="4000" b="1" i="0">
                <a:solidFill>
                  <a:schemeClr val="accent1"/>
                </a:solidFill>
                <a:latin typeface="+mj-lt"/>
              </a:defRPr>
            </a:lvl3pPr>
            <a:lvl4pPr marL="685800" indent="0">
              <a:lnSpc>
                <a:spcPct val="100000"/>
              </a:lnSpc>
              <a:buNone/>
              <a:defRPr sz="3600" b="1" i="0">
                <a:solidFill>
                  <a:schemeClr val="accent1"/>
                </a:solidFill>
                <a:latin typeface="+mj-lt"/>
              </a:defRPr>
            </a:lvl4pPr>
            <a:lvl5pPr marL="914400" indent="0">
              <a:lnSpc>
                <a:spcPct val="100000"/>
              </a:lnSpc>
              <a:buNone/>
              <a:defRPr sz="3200" b="1" i="0">
                <a:solidFill>
                  <a:schemeClr val="accent1"/>
                </a:solidFill>
                <a:latin typeface="+mj-lt"/>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04305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577005" y="5475284"/>
            <a:ext cx="9037984" cy="747715"/>
          </a:xfrm>
        </p:spPr>
        <p:txBody>
          <a:bodyPr anchor="ctr">
            <a:normAutofit/>
          </a:bodyPr>
          <a:lstStyle>
            <a:lvl1pPr>
              <a:lnSpc>
                <a:spcPct val="120000"/>
              </a:lnSpc>
              <a:defRPr sz="2000" u="none">
                <a:solidFill>
                  <a:schemeClr val="bg1"/>
                </a:solidFill>
                <a:latin typeface="+mj-lt"/>
              </a:defRPr>
            </a:lvl1pPr>
          </a:lstStyle>
          <a:p>
            <a:r>
              <a:rPr lang="en-US" dirty="0"/>
              <a:t>Quote Author</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lvl1pPr>
              <a:defRPr>
                <a:solidFill>
                  <a:schemeClr val="bg1"/>
                </a:solidFill>
              </a:defRPr>
            </a:lvl1pPr>
          </a:lstStyle>
          <a:p>
            <a:r>
              <a:rPr lang="en-US" dirty="0"/>
              <a:t>SHAPING THE FUTURE OF OUR INDUSTRY</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lvl1pPr>
              <a:defRPr>
                <a:solidFill>
                  <a:schemeClr val="bg1"/>
                </a:solidFill>
              </a:defRPr>
            </a:lvl1pPr>
          </a:lstStyle>
          <a:p>
            <a:fld id="{6B7B831F-0525-DF47-A6D2-509FE238C6D0}" type="datetime1">
              <a:rPr lang="en-US" smtClean="0"/>
              <a:pPr/>
              <a:t>12/26/2025</a:t>
            </a:fld>
            <a:endParaRPr lang="en-US" dirty="0"/>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577004" y="1005779"/>
            <a:ext cx="9037985" cy="4103745"/>
          </a:xfrm>
        </p:spPr>
        <p:txBody>
          <a:bodyPr anchor="ctr">
            <a:normAutofit/>
          </a:bodyPr>
          <a:lstStyle>
            <a:lvl1pPr marL="164592" indent="-164592">
              <a:lnSpc>
                <a:spcPct val="100000"/>
              </a:lnSpc>
              <a:spcBef>
                <a:spcPts val="0"/>
              </a:spcBef>
              <a:buNone/>
              <a:defRPr sz="6000">
                <a:solidFill>
                  <a:schemeClr val="bg1"/>
                </a:solidFill>
                <a:latin typeface="+mj-lt"/>
              </a:defRPr>
            </a:lvl1pPr>
          </a:lstStyle>
          <a:p>
            <a:pPr lvl="0"/>
            <a:r>
              <a:rPr lang="en-US" dirty="0"/>
              <a:t>Click to add Quote</a:t>
            </a:r>
          </a:p>
        </p:txBody>
      </p:sp>
    </p:spTree>
    <p:extLst>
      <p:ext uri="{BB962C8B-B14F-4D97-AF65-F5344CB8AC3E}">
        <p14:creationId xmlns:p14="http://schemas.microsoft.com/office/powerpoint/2010/main" val="30690378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Quote 2">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569066" y="5475285"/>
            <a:ext cx="9045923" cy="747715"/>
          </a:xfrm>
        </p:spPr>
        <p:txBody>
          <a:bodyPr anchor="ctr">
            <a:normAutofit/>
          </a:bodyPr>
          <a:lstStyle>
            <a:lvl1pPr>
              <a:lnSpc>
                <a:spcPct val="120000"/>
              </a:lnSpc>
              <a:defRPr sz="2000" u="none">
                <a:solidFill>
                  <a:schemeClr val="tx1"/>
                </a:solidFill>
                <a:latin typeface="+mj-lt"/>
              </a:defRPr>
            </a:lvl1pPr>
          </a:lstStyle>
          <a:p>
            <a:r>
              <a:rPr lang="en-US" dirty="0"/>
              <a:t>Quote Author</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lvl1pPr>
              <a:defRPr>
                <a:solidFill>
                  <a:schemeClr val="tx1"/>
                </a:solidFill>
              </a:defRPr>
            </a:lvl1pPr>
          </a:lstStyle>
          <a:p>
            <a:r>
              <a:rPr lang="en-US" dirty="0"/>
              <a:t>SHAPING THE FUTURE OF OUR INDUSTRY</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lvl1pPr>
              <a:defRPr>
                <a:solidFill>
                  <a:schemeClr val="tx1"/>
                </a:solidFill>
              </a:defRPr>
            </a:lvl1pPr>
          </a:lstStyle>
          <a:p>
            <a:fld id="{543EBDBC-CFAC-9946-A2F3-D6402690E4D2}" type="datetime1">
              <a:rPr lang="en-US" smtClean="0"/>
              <a:pPr/>
              <a:t>12/26/2025</a:t>
            </a:fld>
            <a:endParaRPr lang="en-US" dirty="0"/>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569066" y="1001715"/>
            <a:ext cx="9053874" cy="4107810"/>
          </a:xfrm>
        </p:spPr>
        <p:txBody>
          <a:bodyPr anchor="b">
            <a:normAutofit/>
          </a:bodyPr>
          <a:lstStyle>
            <a:lvl1pPr marL="164592" indent="-164592">
              <a:lnSpc>
                <a:spcPct val="100000"/>
              </a:lnSpc>
              <a:spcBef>
                <a:spcPts val="0"/>
              </a:spcBef>
              <a:buNone/>
              <a:defRPr sz="6000">
                <a:solidFill>
                  <a:schemeClr val="tx1"/>
                </a:solidFill>
                <a:latin typeface="+mj-lt"/>
              </a:defRPr>
            </a:lvl1pPr>
          </a:lstStyle>
          <a:p>
            <a:pPr lvl="0"/>
            <a:r>
              <a:rPr lang="en-US" dirty="0"/>
              <a:t>Click to add Quote</a:t>
            </a:r>
          </a:p>
        </p:txBody>
      </p:sp>
    </p:spTree>
    <p:extLst>
      <p:ext uri="{BB962C8B-B14F-4D97-AF65-F5344CB8AC3E}">
        <p14:creationId xmlns:p14="http://schemas.microsoft.com/office/powerpoint/2010/main" val="633403001"/>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34028" y="1011936"/>
            <a:ext cx="7538425" cy="3172503"/>
          </a:xfrm>
        </p:spPr>
        <p:txBody>
          <a:bodyPr anchor="t">
            <a:normAutofit/>
          </a:bodyPr>
          <a:lstStyle>
            <a:lvl1pPr algn="l">
              <a:lnSpc>
                <a:spcPct val="90000"/>
              </a:lnSpc>
              <a:defRPr sz="6000" u="sng" cap="all" baseline="0">
                <a:latin typeface="+mj-lt"/>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34027" y="4728525"/>
            <a:ext cx="7538425" cy="1494475"/>
          </a:xfrm>
        </p:spPr>
        <p:txBody>
          <a:bodyPr anchor="b">
            <a:normAutofit/>
          </a:bodyPr>
          <a:lstStyle>
            <a:lvl1pPr marL="0" indent="0" algn="l">
              <a:lnSpc>
                <a:spcPct val="75000"/>
              </a:lnSpc>
              <a:spcBef>
                <a:spcPts val="0"/>
              </a:spcBef>
              <a:spcAft>
                <a:spcPts val="600"/>
              </a:spcAft>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lnSpc>
                <a:spcPct val="90000"/>
              </a:lnSpc>
              <a:defRPr>
                <a:latin typeface="+mj-lt"/>
              </a:defRPr>
            </a:lvl1pPr>
          </a:lstStyle>
          <a:p>
            <a:r>
              <a:rPr lang="en-US" dirty="0"/>
              <a:t>SHAPING THE FUTURE OF OUR INDUSTRY</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lnSpc>
                <a:spcPct val="90000"/>
              </a:lnSpc>
              <a:defRPr>
                <a:latin typeface="+mj-lt"/>
              </a:defRPr>
            </a:lvl1pPr>
          </a:lstStyle>
          <a:p>
            <a:fld id="{99A48728-1D9C-2F4B-9F0A-BC2AEDF455B4}" type="datetime1">
              <a:rPr lang="en-US" smtClean="0"/>
              <a:pPr/>
              <a:t>12/26/2025</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lnSpc>
                <a:spcPct val="90000"/>
              </a:lnSpc>
              <a:defRPr>
                <a:latin typeface="+mj-l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63807941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Quote 3">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634028" y="5475285"/>
            <a:ext cx="9074512" cy="747715"/>
          </a:xfrm>
        </p:spPr>
        <p:txBody>
          <a:bodyPr anchor="ctr">
            <a:normAutofit/>
          </a:bodyPr>
          <a:lstStyle>
            <a:lvl1pPr>
              <a:lnSpc>
                <a:spcPct val="120000"/>
              </a:lnSpc>
              <a:defRPr sz="2000" u="none">
                <a:solidFill>
                  <a:schemeClr val="bg1"/>
                </a:solidFill>
                <a:latin typeface="+mj-lt"/>
              </a:defRPr>
            </a:lvl1pPr>
          </a:lstStyle>
          <a:p>
            <a:r>
              <a:rPr lang="en-US" dirty="0"/>
              <a:t>Quote Author</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lvl1pPr>
              <a:defRPr>
                <a:solidFill>
                  <a:schemeClr val="bg1"/>
                </a:solidFill>
              </a:defRPr>
            </a:lvl1pPr>
          </a:lstStyle>
          <a:p>
            <a:r>
              <a:rPr lang="en-US" dirty="0"/>
              <a:t>SHAPING THE FUTURE OF OUR INDUSTRY</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lvl1pPr>
              <a:defRPr>
                <a:solidFill>
                  <a:schemeClr val="bg1"/>
                </a:solidFill>
              </a:defRPr>
            </a:lvl1pPr>
          </a:lstStyle>
          <a:p>
            <a:fld id="{F542C378-8FD2-C449-B7AA-6F7022066293}" type="datetime1">
              <a:rPr lang="en-US" smtClean="0"/>
              <a:pPr/>
              <a:t>12/26/2025</a:t>
            </a:fld>
            <a:endParaRPr lang="en-US" dirty="0"/>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634028" y="1011936"/>
            <a:ext cx="9037985" cy="3716590"/>
          </a:xfrm>
        </p:spPr>
        <p:txBody>
          <a:bodyPr anchor="ctr">
            <a:normAutofit/>
          </a:bodyPr>
          <a:lstStyle>
            <a:lvl1pPr marL="164592" indent="-164592">
              <a:lnSpc>
                <a:spcPct val="100000"/>
              </a:lnSpc>
              <a:spcBef>
                <a:spcPts val="0"/>
              </a:spcBef>
              <a:buNone/>
              <a:defRPr sz="6000">
                <a:solidFill>
                  <a:schemeClr val="bg1"/>
                </a:solidFill>
                <a:latin typeface="+mj-lt"/>
              </a:defRPr>
            </a:lvl1pPr>
          </a:lstStyle>
          <a:p>
            <a:pPr lvl="0"/>
            <a:r>
              <a:rPr lang="en-US" dirty="0"/>
              <a:t>Click to add Quote</a:t>
            </a:r>
          </a:p>
        </p:txBody>
      </p:sp>
    </p:spTree>
    <p:extLst>
      <p:ext uri="{BB962C8B-B14F-4D97-AF65-F5344CB8AC3E}">
        <p14:creationId xmlns:p14="http://schemas.microsoft.com/office/powerpoint/2010/main" val="181588254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e 4">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634030" y="640203"/>
            <a:ext cx="10923934" cy="1099006"/>
          </a:xfrm>
        </p:spPr>
        <p:txBody>
          <a:bodyPr anchor="t">
            <a:normAutofit/>
          </a:bodyPr>
          <a:lstStyle>
            <a:lvl1pPr>
              <a:lnSpc>
                <a:spcPct val="120000"/>
              </a:lnSpc>
              <a:defRPr sz="2000" u="none">
                <a:solidFill>
                  <a:schemeClr val="tx1"/>
                </a:solidFill>
                <a:latin typeface="+mj-lt"/>
              </a:defRPr>
            </a:lvl1pPr>
          </a:lstStyle>
          <a:p>
            <a:r>
              <a:rPr lang="en-US" dirty="0"/>
              <a:t>Quote Author</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lvl1pPr>
              <a:defRPr>
                <a:solidFill>
                  <a:schemeClr val="tx1"/>
                </a:solidFill>
              </a:defRPr>
            </a:lvl1pPr>
          </a:lstStyle>
          <a:p>
            <a:r>
              <a:rPr lang="en-US" dirty="0"/>
              <a:t>SHAPING THE FUTURE OF OUR INDUSTRY</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lvl1pPr>
              <a:defRPr>
                <a:solidFill>
                  <a:schemeClr val="tx1"/>
                </a:solidFill>
              </a:defRPr>
            </a:lvl1pPr>
          </a:lstStyle>
          <a:p>
            <a:fld id="{55AA9746-49E3-1D49-A044-597FC2272B5D}" type="datetime1">
              <a:rPr lang="en-US" smtClean="0"/>
              <a:pPr/>
              <a:t>12/26/2025</a:t>
            </a:fld>
            <a:endParaRPr lang="en-US" dirty="0"/>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634029" y="2120209"/>
            <a:ext cx="10923935" cy="4102791"/>
          </a:xfrm>
        </p:spPr>
        <p:txBody>
          <a:bodyPr anchor="b">
            <a:normAutofit/>
          </a:bodyPr>
          <a:lstStyle>
            <a:lvl1pPr marL="164592" indent="-164592">
              <a:lnSpc>
                <a:spcPct val="100000"/>
              </a:lnSpc>
              <a:spcBef>
                <a:spcPts val="0"/>
              </a:spcBef>
              <a:buNone/>
              <a:defRPr sz="6000" b="0" i="0">
                <a:solidFill>
                  <a:schemeClr val="tx1"/>
                </a:solidFill>
                <a:latin typeface="+mn-lt"/>
              </a:defRPr>
            </a:lvl1pPr>
          </a:lstStyle>
          <a:p>
            <a:pPr lvl="0"/>
            <a:r>
              <a:rPr lang="en-US" dirty="0"/>
              <a:t>Click to add Quote</a:t>
            </a:r>
          </a:p>
        </p:txBody>
      </p:sp>
    </p:spTree>
    <p:extLst>
      <p:ext uri="{BB962C8B-B14F-4D97-AF65-F5344CB8AC3E}">
        <p14:creationId xmlns:p14="http://schemas.microsoft.com/office/powerpoint/2010/main" val="3647606217"/>
      </p:ext>
    </p:extLst>
  </p:cSld>
  <p:clrMapOvr>
    <a:overrideClrMapping bg1="dk1" tx1="lt1" bg2="dk2" tx2="lt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e 5">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634030" y="1001715"/>
            <a:ext cx="10923934" cy="747715"/>
          </a:xfrm>
        </p:spPr>
        <p:txBody>
          <a:bodyPr anchor="t">
            <a:normAutofit/>
          </a:bodyPr>
          <a:lstStyle>
            <a:lvl1pPr>
              <a:lnSpc>
                <a:spcPct val="120000"/>
              </a:lnSpc>
              <a:defRPr sz="2000" u="none">
                <a:solidFill>
                  <a:schemeClr val="accent1"/>
                </a:solidFill>
                <a:latin typeface="+mj-lt"/>
              </a:defRPr>
            </a:lvl1pPr>
          </a:lstStyle>
          <a:p>
            <a:r>
              <a:rPr lang="en-US" dirty="0"/>
              <a:t>Quote Author</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lvl1pPr>
              <a:defRPr>
                <a:solidFill>
                  <a:schemeClr val="accent1"/>
                </a:solidFill>
              </a:defRPr>
            </a:lvl1pPr>
          </a:lstStyle>
          <a:p>
            <a:r>
              <a:rPr lang="en-US" dirty="0"/>
              <a:t>SHAPING THE FUTURE OF OUR INDUSTRY</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lvl1pPr>
              <a:defRPr>
                <a:solidFill>
                  <a:schemeClr val="accent1"/>
                </a:solidFill>
              </a:defRPr>
            </a:lvl1pPr>
          </a:lstStyle>
          <a:p>
            <a:fld id="{55AA9746-49E3-1D49-A044-597FC2272B5D}" type="datetime1">
              <a:rPr lang="en-US" smtClean="0"/>
              <a:pPr/>
              <a:t>12/26/2025</a:t>
            </a:fld>
            <a:endParaRPr lang="en-US" dirty="0"/>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lvl1pPr>
              <a:defRPr>
                <a:solidFill>
                  <a:schemeClr val="accent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634029" y="2120209"/>
            <a:ext cx="10923935" cy="4102791"/>
          </a:xfrm>
        </p:spPr>
        <p:txBody>
          <a:bodyPr anchor="b">
            <a:normAutofit/>
          </a:bodyPr>
          <a:lstStyle>
            <a:lvl1pPr marL="164592" indent="-164592">
              <a:lnSpc>
                <a:spcPct val="100000"/>
              </a:lnSpc>
              <a:spcBef>
                <a:spcPts val="0"/>
              </a:spcBef>
              <a:buNone/>
              <a:defRPr sz="6000" b="0" i="0">
                <a:solidFill>
                  <a:schemeClr val="accent1"/>
                </a:solidFill>
                <a:latin typeface="+mn-lt"/>
              </a:defRPr>
            </a:lvl1pPr>
          </a:lstStyle>
          <a:p>
            <a:pPr lvl="0"/>
            <a:r>
              <a:rPr lang="en-US" dirty="0"/>
              <a:t>Click to add Quote</a:t>
            </a:r>
          </a:p>
        </p:txBody>
      </p:sp>
    </p:spTree>
    <p:extLst>
      <p:ext uri="{BB962C8B-B14F-4D97-AF65-F5344CB8AC3E}">
        <p14:creationId xmlns:p14="http://schemas.microsoft.com/office/powerpoint/2010/main" val="2587229458"/>
      </p:ext>
    </p:extLst>
  </p:cSld>
  <p:clrMapOvr>
    <a:overrideClrMapping bg1="dk1" tx1="lt1" bg2="dk2" tx2="lt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774" y="1010613"/>
            <a:ext cx="10945189" cy="746759"/>
          </a:xfrm>
        </p:spPr>
        <p:txBody>
          <a:bodyPr/>
          <a:lstStyle>
            <a:lvl1pPr>
              <a:defRPr cap="all" baseline="0">
                <a:solidFill>
                  <a:schemeClr val="bg1"/>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bg1"/>
                </a:solidFill>
              </a:defRPr>
            </a:lvl1pPr>
          </a:lstStyle>
          <a:p>
            <a:r>
              <a:rPr lang="en-US" dirty="0"/>
              <a:t>SHAPING THE FUTURE OF OUR INDUSTRY</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bg1"/>
                </a:solidFill>
              </a:defRPr>
            </a:lvl1pPr>
          </a:lstStyle>
          <a:p>
            <a:fld id="{CB7BE2A0-CBC1-A842-B334-0B3B571BCC28}" type="datetime1">
              <a:rPr lang="en-US" smtClean="0"/>
              <a:pPr/>
              <a:t>12/26/2025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634028" y="2129474"/>
            <a:ext cx="5271473" cy="409352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283941" y="2129475"/>
            <a:ext cx="5274021" cy="409352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9374277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mparis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34028" y="1010614"/>
            <a:ext cx="10923934" cy="746760"/>
          </a:xfrm>
        </p:spPr>
        <p:txBody>
          <a:bodyPr/>
          <a:lstStyle>
            <a:lvl1pPr>
              <a:defRPr cap="all" baseline="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lvl1pPr>
              <a:defRPr>
                <a:solidFill>
                  <a:schemeClr val="bg1"/>
                </a:solidFill>
              </a:defRPr>
            </a:lvl1pPr>
          </a:lstStyle>
          <a:p>
            <a:r>
              <a:rPr lang="en-US" dirty="0"/>
              <a:t>SHAPING THE FUTURE OF OUR INDUSTRY</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lvl1pPr>
              <a:defRPr>
                <a:solidFill>
                  <a:schemeClr val="bg1"/>
                </a:solidFill>
              </a:defRPr>
            </a:lvl1pPr>
          </a:lstStyle>
          <a:p>
            <a:fld id="{354D687F-3261-A345-B9E7-76DD0579BB9D}" type="datetime1">
              <a:rPr lang="en-US" smtClean="0"/>
              <a:pPr/>
              <a:t>12/26/2025</a:t>
            </a:fld>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34028" y="2120575"/>
            <a:ext cx="5271474" cy="375613"/>
          </a:xfrm>
        </p:spPr>
        <p:txBody>
          <a:bodyPr anchor="b">
            <a:normAutofit/>
          </a:bodyPr>
          <a:lstStyle>
            <a:lvl1pPr marL="0" indent="0">
              <a:lnSpc>
                <a:spcPct val="90000"/>
              </a:lnSpc>
              <a:buNone/>
              <a:defRPr sz="20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283940" y="2120575"/>
            <a:ext cx="5274023" cy="375614"/>
          </a:xfrm>
        </p:spPr>
        <p:txBody>
          <a:bodyPr anchor="b">
            <a:normAutofit/>
          </a:bodyPr>
          <a:lstStyle>
            <a:lvl1pPr marL="0" indent="0">
              <a:lnSpc>
                <a:spcPct val="90000"/>
              </a:lnSpc>
              <a:buNone/>
              <a:defRPr sz="20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634028" y="2877190"/>
            <a:ext cx="5266092" cy="334581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p:nvPr>
        </p:nvSpPr>
        <p:spPr>
          <a:xfrm>
            <a:off x="6286500" y="2877190"/>
            <a:ext cx="5271464" cy="334581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46233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634029" y="1011936"/>
            <a:ext cx="10923935" cy="1865254"/>
          </a:xfrm>
        </p:spPr>
        <p:txBody>
          <a:bodyPr/>
          <a:lstStyle>
            <a:lvl1pPr>
              <a:defRPr cap="all" baseline="0">
                <a:solidFill>
                  <a:schemeClr val="bg1"/>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lvl1pPr>
              <a:defRPr>
                <a:solidFill>
                  <a:schemeClr val="bg1"/>
                </a:solidFill>
              </a:defRPr>
            </a:lvl1pPr>
          </a:lstStyle>
          <a:p>
            <a:r>
              <a:rPr lang="en-US" dirty="0"/>
              <a:t>SHAPING THE FUTURE OF OUR INDUSTRY</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lvl1pPr>
              <a:defRPr>
                <a:solidFill>
                  <a:schemeClr val="bg1"/>
                </a:solidFill>
              </a:defRPr>
            </a:lvl1pPr>
          </a:lstStyle>
          <a:p>
            <a:fld id="{25C9DF99-DDC2-894B-B2EC-BE93B405C6CB}" type="datetime1">
              <a:rPr lang="en-US" smtClean="0"/>
              <a:pPr/>
              <a:t>12/26/2025</a:t>
            </a:fld>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92758173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lvl1pPr>
              <a:defRPr>
                <a:solidFill>
                  <a:schemeClr val="bg1"/>
                </a:solidFill>
              </a:defRPr>
            </a:lvl1pPr>
          </a:lstStyle>
          <a:p>
            <a:r>
              <a:rPr lang="en-US" dirty="0"/>
              <a:t>SHAPING THE FUTURE OF OUR INDUSTRY</a:t>
            </a:r>
          </a:p>
        </p:txBody>
      </p:sp>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lvl1pPr>
              <a:defRPr>
                <a:solidFill>
                  <a:schemeClr val="bg1"/>
                </a:solidFill>
              </a:defRPr>
            </a:lvl1pPr>
          </a:lstStyle>
          <a:p>
            <a:fld id="{C7E1AAE6-D11F-2F46-A437-EC693200CDD7}" type="datetime1">
              <a:rPr lang="en-US" smtClean="0"/>
              <a:pPr/>
              <a:t>12/26/2025</a:t>
            </a:fld>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55033077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634029" y="996695"/>
            <a:ext cx="3763961" cy="1314426"/>
          </a:xfrm>
        </p:spPr>
        <p:txBody>
          <a:bodyPr anchor="t">
            <a:normAutofit/>
          </a:bodyPr>
          <a:lstStyle>
            <a:lvl1pPr>
              <a:defRPr sz="2800" cap="all" baseline="0">
                <a:solidFill>
                  <a:schemeClr val="tx1"/>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lvl1pPr>
              <a:defRPr>
                <a:solidFill>
                  <a:schemeClr val="tx1"/>
                </a:solidFill>
              </a:defRPr>
            </a:lvl1pPr>
          </a:lstStyle>
          <a:p>
            <a:r>
              <a:rPr lang="en-US" dirty="0"/>
              <a:t>SHAPING THE FUTURE OF OUR INDUSTRY</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lvl1pPr>
              <a:defRPr>
                <a:solidFill>
                  <a:schemeClr val="tx1"/>
                </a:solidFill>
              </a:defRPr>
            </a:lvl1pPr>
          </a:lstStyle>
          <a:p>
            <a:fld id="{3D95903C-EDC1-ED4F-958F-696903391605}" type="datetime1">
              <a:rPr lang="en-US" smtClean="0"/>
              <a:pPr/>
              <a:t>12/26/2025</a:t>
            </a:fld>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634028" y="2495234"/>
            <a:ext cx="3763961" cy="3727766"/>
          </a:xfrm>
        </p:spPr>
        <p:txBody>
          <a:bodyPr anchor="t">
            <a:normAutofit/>
          </a:bodyPr>
          <a:lstStyle>
            <a:lvl1pPr marL="0" indent="0">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4970474" y="1005779"/>
            <a:ext cx="6604492" cy="5217221"/>
          </a:xfrm>
        </p:spPr>
        <p:txBody>
          <a:bodyPr>
            <a:normAutofit/>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5055492"/>
      </p:ext>
    </p:extLst>
  </p:cSld>
  <p:clrMapOvr>
    <a:overrideClrMapping bg1="dk1" tx1="lt1" bg2="dk2" tx2="lt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612647" y="630936"/>
            <a:ext cx="3793283" cy="2246253"/>
          </a:xfrm>
        </p:spPr>
        <p:txBody>
          <a:bodyPr anchor="t">
            <a:normAutofit/>
          </a:bodyPr>
          <a:lstStyle>
            <a:lvl1pPr>
              <a:defRPr sz="2800" cap="all" baseline="0">
                <a:solidFill>
                  <a:schemeClr val="bg1"/>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lvl1pPr>
              <a:defRPr>
                <a:solidFill>
                  <a:schemeClr val="bg1"/>
                </a:solidFill>
              </a:defRPr>
            </a:lvl1pPr>
          </a:lstStyle>
          <a:p>
            <a:r>
              <a:rPr lang="en-US" dirty="0"/>
              <a:t>SHAPING THE FUTURE OF OUR INDUSTRY</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lvl1pPr>
              <a:defRPr>
                <a:solidFill>
                  <a:schemeClr val="bg1"/>
                </a:solidFill>
              </a:defRPr>
            </a:lvl1pPr>
          </a:lstStyle>
          <a:p>
            <a:fld id="{B0DC713B-25C9-B74A-9BBC-A695A5E98312}" type="datetime1">
              <a:rPr lang="en-US" smtClean="0"/>
              <a:pPr/>
              <a:t>12/26/2025</a:t>
            </a:fld>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34021" y="3242949"/>
            <a:ext cx="3763969" cy="3017826"/>
          </a:xfrm>
        </p:spPr>
        <p:txBody>
          <a:bodyPr anchor="b"/>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4962523" y="630937"/>
            <a:ext cx="6616830" cy="5592064"/>
          </a:xfrm>
          <a:blipFill dpi="0" rotWithShape="1">
            <a:blip r:embed="rId2">
              <a:alphaModFix amt="60000"/>
            </a:blip>
            <a:srcRect/>
            <a:stretch>
              <a:fillRect/>
            </a:stretch>
          </a:blip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Tree>
    <p:extLst>
      <p:ext uri="{BB962C8B-B14F-4D97-AF65-F5344CB8AC3E}">
        <p14:creationId xmlns:p14="http://schemas.microsoft.com/office/powerpoint/2010/main" val="13264980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onclus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34028" y="982085"/>
            <a:ext cx="7538425" cy="1895105"/>
          </a:xfrm>
        </p:spPr>
        <p:txBody>
          <a:bodyPr anchor="b">
            <a:noAutofit/>
          </a:bodyPr>
          <a:lstStyle>
            <a:lvl1pPr>
              <a:defRPr sz="6000" cap="all" baseline="0">
                <a:solidFill>
                  <a:schemeClr val="tx1"/>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dirty="0"/>
              <a:t>SHAPING THE FUTURE OF OUR INDUSTRY</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91D5279E-0E3B-B54D-9B59-E121D9B3AFDB}" type="datetime1">
              <a:rPr lang="en-US" smtClean="0"/>
              <a:pPr/>
              <a:t>12/26/2025</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34028" y="3242949"/>
            <a:ext cx="10923935" cy="2980051"/>
          </a:xfr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2394673"/>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34029" y="1011936"/>
            <a:ext cx="8095016" cy="3335590"/>
          </a:xfrm>
        </p:spPr>
        <p:txBody>
          <a:bodyPr anchor="b">
            <a:normAutofit/>
          </a:bodyPr>
          <a:lstStyle>
            <a:lvl1pPr algn="l">
              <a:defRPr sz="6000" cap="all" baseline="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34029" y="4728526"/>
            <a:ext cx="8095015" cy="1117538"/>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SHAPING THE FUTURE OF OUR INDUSTRY</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07A5FDA9-B56F-3D40-BA5C-830FD973E5D1}" type="datetime1">
              <a:rPr lang="en-US" smtClean="0"/>
              <a:t>12/26/2025</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97895856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onclusion 2">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34029" y="1381760"/>
            <a:ext cx="8481400" cy="1852292"/>
          </a:xfrm>
        </p:spPr>
        <p:txBody>
          <a:bodyPr anchor="b">
            <a:noAutofit/>
          </a:bodyPr>
          <a:lstStyle>
            <a:lvl1pPr>
              <a:defRPr sz="6000" cap="all" baseline="0">
                <a:solidFill>
                  <a:schemeClr val="tx1"/>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dirty="0"/>
              <a:t>SHAPING THE FUTURE OF OUR INDUSTRY</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4C9E747C-1B1C-1345-96BA-B9E64C23A7BC}" type="datetime1">
              <a:rPr lang="en-US" smtClean="0"/>
              <a:pPr/>
              <a:t>12/26/2025</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634029" y="3614097"/>
            <a:ext cx="8481400" cy="1861187"/>
          </a:xfrm>
        </p:spPr>
        <p:txBody>
          <a:bodyPr>
            <a:noAutofit/>
          </a:bodyPr>
          <a:lstStyle>
            <a:lvl1pPr marL="0" indent="0">
              <a:buNone/>
              <a:defRPr sz="2400">
                <a:solidFill>
                  <a:schemeClr val="tx1"/>
                </a:solidFill>
              </a:defRPr>
            </a:lvl1pPr>
            <a:lvl2pPr marL="228600" indent="0">
              <a:buNone/>
              <a:defRPr sz="2000">
                <a:solidFill>
                  <a:schemeClr val="tx1"/>
                </a:solidFill>
              </a:defRPr>
            </a:lvl2pPr>
            <a:lvl3pPr marL="457200" indent="0">
              <a:buNone/>
              <a:defRPr sz="1800">
                <a:solidFill>
                  <a:schemeClr val="tx1"/>
                </a:solidFill>
              </a:defRPr>
            </a:lvl3pPr>
            <a:lvl4pPr marL="685800" indent="0">
              <a:buNone/>
              <a:defRPr sz="1600">
                <a:solidFill>
                  <a:schemeClr val="tx1"/>
                </a:solidFill>
              </a:defRPr>
            </a:lvl4pPr>
            <a:lvl5pPr marL="914400"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2122885"/>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nclusion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34029" y="1381760"/>
            <a:ext cx="7731038" cy="3346766"/>
          </a:xfrm>
        </p:spPr>
        <p:txBody>
          <a:bodyPr anchor="b">
            <a:noAutofit/>
          </a:bodyPr>
          <a:lstStyle>
            <a:lvl1pPr>
              <a:defRPr sz="6000" cap="all" baseline="0">
                <a:solidFill>
                  <a:schemeClr val="accent1"/>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accent1"/>
                </a:solidFill>
              </a:defRPr>
            </a:lvl1pPr>
          </a:lstStyle>
          <a:p>
            <a:r>
              <a:rPr lang="en-US" dirty="0"/>
              <a:t>SHAPING THE FUTURE OF OUR INDUSTRY</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accent1"/>
                </a:solidFill>
              </a:defRPr>
            </a:lvl1pPr>
          </a:lstStyle>
          <a:p>
            <a:fld id="{09DA23C4-A9FB-DB4A-B7DD-A0A5161EF3E0}" type="datetime1">
              <a:rPr lang="en-US" smtClean="0"/>
              <a:pPr/>
              <a:t>12/26/2025</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accent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634029" y="5109526"/>
            <a:ext cx="6595450" cy="1113474"/>
          </a:xfrm>
        </p:spPr>
        <p:txBody>
          <a:bodyPr>
            <a:noAutofit/>
          </a:bodyPr>
          <a:lstStyle>
            <a:lvl1pPr marL="0" indent="0">
              <a:buNone/>
              <a:defRPr sz="2000" b="1" i="0">
                <a:solidFill>
                  <a:schemeClr val="accent1"/>
                </a:solidFill>
                <a:latin typeface="+mj-lt"/>
              </a:defRPr>
            </a:lvl1pPr>
            <a:lvl2pPr marL="228600" indent="0">
              <a:buNone/>
              <a:defRPr sz="2000" b="1" i="0">
                <a:solidFill>
                  <a:schemeClr val="accent1"/>
                </a:solidFill>
                <a:latin typeface="+mj-lt"/>
              </a:defRPr>
            </a:lvl2pPr>
            <a:lvl3pPr marL="457200" indent="0">
              <a:buNone/>
              <a:defRPr sz="2000" b="1" i="0">
                <a:solidFill>
                  <a:schemeClr val="accent1"/>
                </a:solidFill>
                <a:latin typeface="+mj-lt"/>
              </a:defRPr>
            </a:lvl3pPr>
            <a:lvl4pPr marL="685800" indent="0">
              <a:buNone/>
              <a:defRPr sz="2000" b="1" i="0">
                <a:solidFill>
                  <a:schemeClr val="accent1"/>
                </a:solidFill>
                <a:latin typeface="+mj-lt"/>
              </a:defRPr>
            </a:lvl4pPr>
            <a:lvl5pPr marL="914400" indent="0">
              <a:buNone/>
              <a:defRPr sz="2000" b="1" i="0">
                <a:solidFill>
                  <a:schemeClr val="accent1"/>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46027884"/>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133602" y="1011936"/>
            <a:ext cx="7924802" cy="3350830"/>
          </a:xfrm>
        </p:spPr>
        <p:txBody>
          <a:bodyPr anchor="b">
            <a:normAutofit/>
          </a:bodyPr>
          <a:lstStyle>
            <a:lvl1pPr algn="ctr">
              <a:defRPr sz="6000" cap="all"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133602" y="4728526"/>
            <a:ext cx="7924801" cy="1117538"/>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bg1"/>
                </a:solidFill>
              </a:defRPr>
            </a:lvl1pPr>
          </a:lstStyle>
          <a:p>
            <a:r>
              <a:rPr lang="en-US" dirty="0"/>
              <a:t>SHAPING THE FUTURE OF OUR INDUSTRY</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bg1"/>
                </a:solidFill>
              </a:defRPr>
            </a:lvl1pPr>
          </a:lstStyle>
          <a:p>
            <a:fld id="{5B04B425-AD26-2748-9379-4D52F1178C82}" type="datetime1">
              <a:rPr lang="en-US" smtClean="0"/>
              <a:pPr/>
              <a:t>12/26/2025</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69085628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4">
    <p:bg>
      <p:bgPr>
        <a:solidFill>
          <a:schemeClr val="accent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AC2E79-609C-0D1A-9B21-608288E7C67D}"/>
              </a:ext>
            </a:extLst>
          </p:cNvPr>
          <p:cNvSpPr>
            <a:spLocks noGrp="1"/>
          </p:cNvSpPr>
          <p:nvPr>
            <p:ph type="ctrTitle"/>
          </p:nvPr>
        </p:nvSpPr>
        <p:spPr>
          <a:xfrm>
            <a:off x="634029" y="634999"/>
            <a:ext cx="7152035" cy="5588001"/>
          </a:xfrm>
        </p:spPr>
        <p:txBody>
          <a:bodyPr anchor="b">
            <a:normAutofit/>
          </a:bodyPr>
          <a:lstStyle>
            <a:lvl1pPr algn="l">
              <a:defRPr sz="7500" cap="all" baseline="0">
                <a:solidFill>
                  <a:schemeClr val="bg1"/>
                </a:solidFill>
              </a:defRPr>
            </a:lvl1pPr>
          </a:lstStyle>
          <a:p>
            <a:r>
              <a:rPr lang="en-US" dirty="0"/>
              <a:t>Click to edit Master title style</a:t>
            </a:r>
          </a:p>
        </p:txBody>
      </p:sp>
      <p:sp>
        <p:nvSpPr>
          <p:cNvPr id="6" name="Subtitle 2">
            <a:extLst>
              <a:ext uri="{FF2B5EF4-FFF2-40B4-BE49-F238E27FC236}">
                <a16:creationId xmlns:a16="http://schemas.microsoft.com/office/drawing/2014/main" id="{903C4BE1-6BC7-07DF-D465-C3B7FD2F9950}"/>
              </a:ext>
            </a:extLst>
          </p:cNvPr>
          <p:cNvSpPr>
            <a:spLocks noGrp="1"/>
          </p:cNvSpPr>
          <p:nvPr>
            <p:ph type="subTitle" idx="1"/>
          </p:nvPr>
        </p:nvSpPr>
        <p:spPr>
          <a:xfrm>
            <a:off x="8172448" y="634999"/>
            <a:ext cx="3385516" cy="1494477"/>
          </a:xfrm>
        </p:spPr>
        <p:txBody>
          <a:bodyPr anchor="t">
            <a:normAutofit/>
          </a:bodyPr>
          <a:lstStyle>
            <a:lvl1pPr marL="0" indent="0" algn="r">
              <a:buNone/>
              <a:defRPr sz="2000" b="1" i="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720502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5">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AC2E79-609C-0D1A-9B21-608288E7C67D}"/>
              </a:ext>
            </a:extLst>
          </p:cNvPr>
          <p:cNvSpPr>
            <a:spLocks noGrp="1"/>
          </p:cNvSpPr>
          <p:nvPr>
            <p:ph type="ctrTitle"/>
          </p:nvPr>
        </p:nvSpPr>
        <p:spPr>
          <a:xfrm>
            <a:off x="634029" y="634999"/>
            <a:ext cx="7152035" cy="5588001"/>
          </a:xfrm>
        </p:spPr>
        <p:txBody>
          <a:bodyPr anchor="b">
            <a:normAutofit/>
          </a:bodyPr>
          <a:lstStyle>
            <a:lvl1pPr algn="l">
              <a:defRPr sz="7500" cap="all" baseline="0">
                <a:solidFill>
                  <a:schemeClr val="accent1"/>
                </a:solidFill>
              </a:defRPr>
            </a:lvl1pPr>
          </a:lstStyle>
          <a:p>
            <a:r>
              <a:rPr lang="en-US" dirty="0"/>
              <a:t>Click to edit Master title style</a:t>
            </a:r>
          </a:p>
        </p:txBody>
      </p:sp>
      <p:sp>
        <p:nvSpPr>
          <p:cNvPr id="6" name="Subtitle 2">
            <a:extLst>
              <a:ext uri="{FF2B5EF4-FFF2-40B4-BE49-F238E27FC236}">
                <a16:creationId xmlns:a16="http://schemas.microsoft.com/office/drawing/2014/main" id="{903C4BE1-6BC7-07DF-D465-C3B7FD2F9950}"/>
              </a:ext>
            </a:extLst>
          </p:cNvPr>
          <p:cNvSpPr>
            <a:spLocks noGrp="1"/>
          </p:cNvSpPr>
          <p:nvPr>
            <p:ph type="subTitle" idx="1"/>
          </p:nvPr>
        </p:nvSpPr>
        <p:spPr>
          <a:xfrm>
            <a:off x="8172448" y="634999"/>
            <a:ext cx="3385516" cy="1494477"/>
          </a:xfrm>
        </p:spPr>
        <p:txBody>
          <a:bodyPr anchor="t">
            <a:normAutofit/>
          </a:bodyPr>
          <a:lstStyle>
            <a:lvl1pPr marL="0" indent="0" algn="r">
              <a:buNone/>
              <a:defRPr sz="2000" b="1" i="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67743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34029" y="1001714"/>
            <a:ext cx="10923935" cy="1494476"/>
          </a:xfrm>
          <a:prstGeom prst="rect">
            <a:avLst/>
          </a:prstGeom>
        </p:spPr>
        <p:txBody>
          <a:bodyPr vert="horz" lIns="91440" tIns="45720" rIns="91440" bIns="45720" rtlCol="0" anchor="t">
            <a:noAutofit/>
          </a:bodyPr>
          <a:lstStyle/>
          <a:p>
            <a:r>
              <a:rPr lang="en-US" dirty="0"/>
              <a:t>Click to edit Master title style</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9708540" y="0"/>
            <a:ext cx="914400" cy="630936"/>
          </a:xfrm>
          <a:prstGeom prst="rect">
            <a:avLst/>
          </a:prstGeom>
        </p:spPr>
        <p:txBody>
          <a:bodyPr vert="horz" lIns="91440" tIns="45720" rIns="91440" bIns="45720" rtlCol="0" anchor="ctr"/>
          <a:lstStyle>
            <a:lvl1pPr algn="r">
              <a:defRPr sz="900">
                <a:solidFill>
                  <a:schemeClr val="bg1"/>
                </a:solidFill>
                <a:latin typeface="+mj-lt"/>
              </a:defRPr>
            </a:lvl1pPr>
          </a:lstStyle>
          <a:p>
            <a:fld id="{D90E5A07-4FDA-D34C-BE60-17876FEEBAA5}" type="datetime1">
              <a:rPr lang="en-US" smtClean="0"/>
              <a:pPr/>
              <a:t>12/26/2025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634029" y="0"/>
            <a:ext cx="3657600" cy="630936"/>
          </a:xfrm>
          <a:prstGeom prst="rect">
            <a:avLst/>
          </a:prstGeom>
        </p:spPr>
        <p:txBody>
          <a:bodyPr vert="horz" lIns="91440" tIns="45720" rIns="91440" bIns="45720" rtlCol="0" anchor="ctr"/>
          <a:lstStyle>
            <a:lvl1pPr algn="l">
              <a:defRPr sz="900">
                <a:solidFill>
                  <a:schemeClr val="bg1"/>
                </a:solidFill>
                <a:latin typeface="+mj-lt"/>
              </a:defRPr>
            </a:lvl1pPr>
          </a:lstStyle>
          <a:p>
            <a:r>
              <a:rPr lang="en-US" dirty="0"/>
              <a:t>SHAPING THE FUTURE OF OUR INDUSTRY</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009324" y="0"/>
            <a:ext cx="548640" cy="630936"/>
          </a:xfrm>
          <a:prstGeom prst="rect">
            <a:avLst/>
          </a:prstGeom>
        </p:spPr>
        <p:txBody>
          <a:bodyPr vert="horz" lIns="91440" tIns="45720" rIns="91440" bIns="45720" rtlCol="0" anchor="ctr"/>
          <a:lstStyle>
            <a:lvl1pPr algn="r">
              <a:defRPr sz="900" b="1" i="0">
                <a:solidFill>
                  <a:schemeClr val="bg1"/>
                </a:solidFill>
                <a:latin typeface="+mj-lt"/>
              </a:defRPr>
            </a:lvl1pPr>
          </a:lstStyle>
          <a:p>
            <a:fld id="{CC057153-B650-4DEB-B370-79DDCFDCE934}" type="slidenum">
              <a:rPr lang="en-US" smtClean="0"/>
              <a:pPr/>
              <a:t>‹#›</a:t>
            </a:fld>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34029" y="2877190"/>
            <a:ext cx="10923935" cy="334581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9973695"/>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9" r:id="rId5"/>
    <p:sldLayoutId id="2147483780" r:id="rId6"/>
    <p:sldLayoutId id="2147483781" r:id="rId7"/>
    <p:sldLayoutId id="2147483782" r:id="rId8"/>
    <p:sldLayoutId id="2147483832" r:id="rId9"/>
    <p:sldLayoutId id="2147483783" r:id="rId10"/>
    <p:sldLayoutId id="2147483833" r:id="rId11"/>
    <p:sldLayoutId id="2147483784" r:id="rId12"/>
    <p:sldLayoutId id="2147483785" r:id="rId13"/>
    <p:sldLayoutId id="2147483786" r:id="rId14"/>
    <p:sldLayoutId id="2147483787" r:id="rId15"/>
    <p:sldLayoutId id="2147483788" r:id="rId16"/>
    <p:sldLayoutId id="2147483789" r:id="rId17"/>
    <p:sldLayoutId id="2147483790" r:id="rId18"/>
    <p:sldLayoutId id="2147483791" r:id="rId19"/>
    <p:sldLayoutId id="2147483792" r:id="rId20"/>
    <p:sldLayoutId id="2147483793" r:id="rId21"/>
    <p:sldLayoutId id="2147483794" r:id="rId22"/>
    <p:sldLayoutId id="2147483795" r:id="rId23"/>
    <p:sldLayoutId id="2147483796" r:id="rId24"/>
    <p:sldLayoutId id="2147483797" r:id="rId25"/>
    <p:sldLayoutId id="2147483798" r:id="rId26"/>
    <p:sldLayoutId id="2147483799" r:id="rId27"/>
    <p:sldLayoutId id="2147483800" r:id="rId28"/>
    <p:sldLayoutId id="2147483801" r:id="rId29"/>
    <p:sldLayoutId id="2147483802" r:id="rId30"/>
    <p:sldLayoutId id="2147483803" r:id="rId31"/>
    <p:sldLayoutId id="2147483804" r:id="rId32"/>
    <p:sldLayoutId id="2147483805" r:id="rId33"/>
    <p:sldLayoutId id="2147483806" r:id="rId34"/>
    <p:sldLayoutId id="2147483807" r:id="rId35"/>
    <p:sldLayoutId id="2147483808" r:id="rId36"/>
    <p:sldLayoutId id="2147483809" r:id="rId37"/>
    <p:sldLayoutId id="2147483810" r:id="rId38"/>
    <p:sldLayoutId id="2147483811" r:id="rId39"/>
    <p:sldLayoutId id="2147483812" r:id="rId40"/>
    <p:sldLayoutId id="2147483813" r:id="rId41"/>
    <p:sldLayoutId id="2147483814" r:id="rId42"/>
    <p:sldLayoutId id="2147483834" r:id="rId43"/>
    <p:sldLayoutId id="2147483815" r:id="rId44"/>
    <p:sldLayoutId id="2147483816" r:id="rId45"/>
    <p:sldLayoutId id="2147483817" r:id="rId46"/>
    <p:sldLayoutId id="2147483818" r:id="rId47"/>
    <p:sldLayoutId id="2147483819" r:id="rId48"/>
    <p:sldLayoutId id="2147483820" r:id="rId49"/>
    <p:sldLayoutId id="2147483821" r:id="rId50"/>
    <p:sldLayoutId id="2147483822" r:id="rId51"/>
    <p:sldLayoutId id="2147483835" r:id="rId52"/>
    <p:sldLayoutId id="2147483823" r:id="rId53"/>
    <p:sldLayoutId id="2147483824" r:id="rId54"/>
    <p:sldLayoutId id="2147483825" r:id="rId55"/>
    <p:sldLayoutId id="2147483826" r:id="rId56"/>
    <p:sldLayoutId id="2147483827" r:id="rId57"/>
    <p:sldLayoutId id="2147483828" r:id="rId58"/>
    <p:sldLayoutId id="2147483829" r:id="rId59"/>
    <p:sldLayoutId id="2147483830" r:id="rId60"/>
    <p:sldLayoutId id="2147483831" r:id="rId61"/>
  </p:sldLayoutIdLst>
  <p:hf sldNum="0" hdr="0" ftr="0" dt="0"/>
  <p:txStyles>
    <p:titleStyle>
      <a:lvl1pPr algn="l" defTabSz="914400" rtl="0" eaLnBrk="1" latinLnBrk="0" hangingPunct="1">
        <a:lnSpc>
          <a:spcPct val="90000"/>
        </a:lnSpc>
        <a:spcBef>
          <a:spcPct val="0"/>
        </a:spcBef>
        <a:buNone/>
        <a:defRPr sz="6000" b="1" u="sng"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bg1"/>
          </a:solidFill>
          <a:latin typeface="+mn-lt"/>
          <a:ea typeface="+mn-ea"/>
          <a:cs typeface="+mn-cs"/>
        </a:defRPr>
      </a:lvl1pPr>
      <a:lvl2pPr marL="457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2pPr>
      <a:lvl3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3pPr>
      <a:lvl4pPr marL="914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bg1"/>
          </a:solidFill>
          <a:latin typeface="+mn-lt"/>
          <a:ea typeface="+mn-ea"/>
          <a:cs typeface="+mn-cs"/>
        </a:defRPr>
      </a:lvl4pPr>
      <a:lvl5pPr marL="1143000" indent="-228600" algn="l" defTabSz="914400" rtl="0" eaLnBrk="1" latinLnBrk="0" hangingPunct="1">
        <a:lnSpc>
          <a:spcPct val="90000"/>
        </a:lnSpc>
        <a:spcBef>
          <a:spcPts val="500"/>
        </a:spcBef>
        <a:buFont typeface="Arial" panose="020B0604020202020204" pitchFamily="34" charset="0"/>
        <a:buChar char="•"/>
        <a:defRPr sz="12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608C23-AAC7-24F5-F2C0-159F3F981C2A}"/>
              </a:ext>
            </a:extLst>
          </p:cNvPr>
          <p:cNvSpPr>
            <a:spLocks noGrp="1"/>
          </p:cNvSpPr>
          <p:nvPr>
            <p:ph type="ctrTitle"/>
          </p:nvPr>
        </p:nvSpPr>
        <p:spPr>
          <a:xfrm>
            <a:off x="58934" y="-903377"/>
            <a:ext cx="12342261" cy="2036794"/>
          </a:xfrm>
        </p:spPr>
        <p:txBody>
          <a:bodyPr vert="horz" lIns="91440" tIns="45720" rIns="91440" bIns="45720" rtlCol="0" anchor="b">
            <a:noAutofit/>
          </a:bodyPr>
          <a:lstStyle/>
          <a:p>
            <a:pPr algn="ctr"/>
            <a:r>
              <a:rPr lang="en-US" sz="4000" b="0" u="none" dirty="0">
                <a:solidFill>
                  <a:srgbClr val="FF0000"/>
                </a:solidFill>
                <a:ea typeface="+mj-lt"/>
                <a:cs typeface="+mj-lt"/>
              </a:rPr>
              <a:t>A</a:t>
            </a:r>
            <a:r>
              <a:rPr lang="en-US" sz="4000" b="0" u="none" dirty="0">
                <a:ea typeface="+mj-lt"/>
                <a:cs typeface="+mj-lt"/>
              </a:rPr>
              <a:t>nalysis and </a:t>
            </a:r>
            <a:r>
              <a:rPr lang="en-US" sz="4000" b="0" u="none" dirty="0">
                <a:solidFill>
                  <a:srgbClr val="FF0000"/>
                </a:solidFill>
                <a:ea typeface="+mj-lt"/>
                <a:cs typeface="+mj-lt"/>
              </a:rPr>
              <a:t>F</a:t>
            </a:r>
            <a:r>
              <a:rPr lang="en-US" sz="4000" b="0" u="none" dirty="0">
                <a:ea typeface="+mj-lt"/>
                <a:cs typeface="+mj-lt"/>
              </a:rPr>
              <a:t>indings</a:t>
            </a:r>
            <a:r>
              <a:rPr lang="en-US" sz="4000" b="0" u="none" dirty="0">
                <a:solidFill>
                  <a:srgbClr val="FFFFFF"/>
                </a:solidFill>
                <a:ea typeface="+mj-lt"/>
                <a:cs typeface="+mj-lt"/>
              </a:rPr>
              <a:t> </a:t>
            </a:r>
            <a:br>
              <a:rPr lang="en-US" sz="4000" b="0" u="none" dirty="0">
                <a:ea typeface="+mj-lt"/>
                <a:cs typeface="+mj-lt"/>
              </a:rPr>
            </a:br>
            <a:r>
              <a:rPr lang="en-US" sz="4000" b="0" u="none" dirty="0">
                <a:solidFill>
                  <a:srgbClr val="00B050"/>
                </a:solidFill>
                <a:ea typeface="+mj-lt"/>
                <a:cs typeface="+mj-lt"/>
              </a:rPr>
              <a:t>Report</a:t>
            </a:r>
            <a:endParaRPr lang="en-US" sz="4000" b="0" u="none" dirty="0">
              <a:ea typeface="+mj-lt"/>
              <a:cs typeface="+mj-lt"/>
            </a:endParaRPr>
          </a:p>
        </p:txBody>
      </p:sp>
      <p:sp>
        <p:nvSpPr>
          <p:cNvPr id="7" name="TextBox 6">
            <a:extLst>
              <a:ext uri="{FF2B5EF4-FFF2-40B4-BE49-F238E27FC236}">
                <a16:creationId xmlns:a16="http://schemas.microsoft.com/office/drawing/2014/main" id="{44070325-2C85-8B8A-FBC3-FEE7BB59E69B}"/>
              </a:ext>
            </a:extLst>
          </p:cNvPr>
          <p:cNvSpPr txBox="1"/>
          <p:nvPr/>
        </p:nvSpPr>
        <p:spPr>
          <a:xfrm>
            <a:off x="-1437" y="1228976"/>
            <a:ext cx="11628120"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dirty="0">
              <a:ea typeface="+mn-lt"/>
              <a:cs typeface="+mn-lt"/>
            </a:endParaRPr>
          </a:p>
          <a:p>
            <a:endParaRPr lang="en-US" sz="2400" dirty="0">
              <a:ea typeface="+mn-lt"/>
              <a:cs typeface="+mn-lt"/>
            </a:endParaRPr>
          </a:p>
          <a:p>
            <a:endParaRPr lang="en-US" sz="2400" dirty="0">
              <a:ea typeface="+mn-lt"/>
              <a:cs typeface="+mn-lt"/>
            </a:endParaRPr>
          </a:p>
          <a:p>
            <a:endParaRPr lang="en-US" sz="2400" dirty="0">
              <a:ea typeface="+mn-lt"/>
              <a:cs typeface="+mn-lt"/>
            </a:endParaRPr>
          </a:p>
          <a:p>
            <a:endParaRPr lang="en-US" sz="2400" dirty="0">
              <a:ea typeface="+mn-lt"/>
              <a:cs typeface="+mn-lt"/>
            </a:endParaRPr>
          </a:p>
          <a:p>
            <a:endParaRPr lang="en-US" sz="2400" dirty="0">
              <a:ea typeface="+mn-lt"/>
              <a:cs typeface="+mn-lt"/>
            </a:endParaRPr>
          </a:p>
          <a:p>
            <a:endParaRPr lang="en-US" sz="2400" dirty="0">
              <a:ea typeface="+mn-lt"/>
              <a:cs typeface="+mn-lt"/>
            </a:endParaRPr>
          </a:p>
          <a:p>
            <a:endParaRPr lang="en-US" sz="2400" dirty="0">
              <a:ea typeface="+mn-lt"/>
              <a:cs typeface="+mn-lt"/>
            </a:endParaRPr>
          </a:p>
          <a:p>
            <a:r>
              <a:rPr lang="en-US" sz="2400" dirty="0">
                <a:solidFill>
                  <a:srgbClr val="00B050"/>
                </a:solidFill>
                <a:ea typeface="+mn-lt"/>
                <a:cs typeface="+mn-lt"/>
              </a:rPr>
              <a:t>Cancelation percentage in both hotels---------------------</a:t>
            </a:r>
          </a:p>
          <a:p>
            <a:r>
              <a:rPr lang="en-US" sz="2400" dirty="0">
                <a:solidFill>
                  <a:srgbClr val="FFFF00"/>
                </a:solidFill>
                <a:ea typeface="+mn-lt"/>
                <a:cs typeface="+mn-lt"/>
              </a:rPr>
              <a:t>0</a:t>
            </a:r>
            <a:r>
              <a:rPr lang="en-US" sz="2400" dirty="0">
                <a:solidFill>
                  <a:srgbClr val="00B050"/>
                </a:solidFill>
                <a:ea typeface="+mn-lt"/>
                <a:cs typeface="+mn-lt"/>
              </a:rPr>
              <a:t>  0.628648                </a:t>
            </a:r>
            <a:r>
              <a:rPr lang="en-US" sz="2400" dirty="0">
                <a:solidFill>
                  <a:srgbClr val="FFFF00"/>
                </a:solidFill>
                <a:ea typeface="+mn-lt"/>
                <a:cs typeface="+mn-lt"/>
              </a:rPr>
              <a:t>1</a:t>
            </a:r>
            <a:r>
              <a:rPr lang="en-US" sz="2400" dirty="0">
                <a:solidFill>
                  <a:srgbClr val="00B050"/>
                </a:solidFill>
                <a:ea typeface="+mn-lt"/>
                <a:cs typeface="+mn-lt"/>
              </a:rPr>
              <a:t>  0.371352</a:t>
            </a:r>
          </a:p>
          <a:p>
            <a:r>
              <a:rPr lang="en-US" sz="2400" dirty="0">
                <a:solidFill>
                  <a:schemeClr val="bg1"/>
                </a:solidFill>
                <a:ea typeface="+mn-lt"/>
                <a:cs typeface="+mn-lt"/>
              </a:rPr>
              <a:t> Majority of bookings were not canceled, still some half of the bookings were canceled. </a:t>
            </a:r>
          </a:p>
          <a:p>
            <a:r>
              <a:rPr lang="en-US" sz="2400" dirty="0">
                <a:solidFill>
                  <a:schemeClr val="bg1"/>
                </a:solidFill>
                <a:ea typeface="+mn-lt"/>
                <a:cs typeface="+mn-lt"/>
              </a:rPr>
              <a:t>The provided bar graph illustrates the cancellation and non-cancellation percentages for reservations. It is evident that a substantial portion of reservations remains unaffected by cancellations.</a:t>
            </a:r>
            <a:r>
              <a:rPr lang="en-US" sz="2400" dirty="0">
                <a:ea typeface="+mn-lt"/>
                <a:cs typeface="+mn-lt"/>
              </a:rPr>
              <a:t> </a:t>
            </a:r>
            <a:r>
              <a:rPr lang="en-US" sz="2400" dirty="0">
                <a:solidFill>
                  <a:srgbClr val="FF0000"/>
                </a:solidFill>
                <a:ea typeface="+mn-lt"/>
                <a:cs typeface="+mn-lt"/>
              </a:rPr>
              <a:t>Notably,</a:t>
            </a:r>
            <a:r>
              <a:rPr lang="en-US" sz="2400" dirty="0">
                <a:solidFill>
                  <a:schemeClr val="bg1"/>
                </a:solidFill>
                <a:ea typeface="+mn-lt"/>
                <a:cs typeface="+mn-lt"/>
              </a:rPr>
              <a:t> 37%</a:t>
            </a:r>
            <a:r>
              <a:rPr lang="en-US" sz="2400" dirty="0">
                <a:solidFill>
                  <a:srgbClr val="FF0000"/>
                </a:solidFill>
                <a:ea typeface="+mn-lt"/>
                <a:cs typeface="+mn-lt"/>
              </a:rPr>
              <a:t> of clients have chosen to cancel their reservations, and this has a noteworthy impact on the hotels' revenue.</a:t>
            </a:r>
            <a:endParaRPr lang="en-US" sz="2400">
              <a:solidFill>
                <a:srgbClr val="FF0000"/>
              </a:solidFill>
            </a:endParaRPr>
          </a:p>
        </p:txBody>
      </p:sp>
      <p:pic>
        <p:nvPicPr>
          <p:cNvPr id="8" name="Picture 7" descr="A bar graph with text&#10;&#10;AI-generated content may be incorrect.">
            <a:extLst>
              <a:ext uri="{FF2B5EF4-FFF2-40B4-BE49-F238E27FC236}">
                <a16:creationId xmlns:a16="http://schemas.microsoft.com/office/drawing/2014/main" id="{67573867-0D3F-6B2B-3B93-2CA492D5C5B1}"/>
              </a:ext>
            </a:extLst>
          </p:cNvPr>
          <p:cNvPicPr>
            <a:picLocks noChangeAspect="1"/>
          </p:cNvPicPr>
          <p:nvPr/>
        </p:nvPicPr>
        <p:blipFill>
          <a:blip r:embed="rId2"/>
          <a:stretch>
            <a:fillRect/>
          </a:stretch>
        </p:blipFill>
        <p:spPr>
          <a:xfrm>
            <a:off x="2259134" y="1141115"/>
            <a:ext cx="7113018" cy="3094905"/>
          </a:xfrm>
          <a:prstGeom prst="rect">
            <a:avLst/>
          </a:prstGeom>
        </p:spPr>
      </p:pic>
    </p:spTree>
    <p:extLst>
      <p:ext uri="{BB962C8B-B14F-4D97-AF65-F5344CB8AC3E}">
        <p14:creationId xmlns:p14="http://schemas.microsoft.com/office/powerpoint/2010/main" val="396911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97EF33-80B7-997B-B99A-CEC10523408A}"/>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139E4FD7-18CF-F7D0-3F85-3B78900531BA}"/>
              </a:ext>
            </a:extLst>
          </p:cNvPr>
          <p:cNvSpPr txBox="1"/>
          <p:nvPr/>
        </p:nvSpPr>
        <p:spPr>
          <a:xfrm>
            <a:off x="1142712" y="152400"/>
            <a:ext cx="10210800" cy="62478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FFFF00"/>
                </a:solidFill>
                <a:ea typeface="+mn-lt"/>
                <a:cs typeface="+mn-lt"/>
              </a:rPr>
              <a:t>                Suggestions </a:t>
            </a:r>
          </a:p>
          <a:p>
            <a:endParaRPr lang="en-US" sz="2000" dirty="0">
              <a:ea typeface="+mn-lt"/>
              <a:cs typeface="+mn-lt"/>
            </a:endParaRPr>
          </a:p>
          <a:p>
            <a:r>
              <a:rPr lang="en-US" sz="2000" dirty="0">
                <a:ea typeface="+mn-lt"/>
                <a:cs typeface="+mn-lt"/>
              </a:rPr>
              <a:t>• Increasing prices are associated with a higher rate of cancellations. To mitigate reservation cancellations, hotels could refine their pricing strategies by offering reduced rates for specific locations and providing discounts to customers.</a:t>
            </a:r>
            <a:endParaRPr lang="en-US" sz="2000"/>
          </a:p>
          <a:p>
            <a:endParaRPr lang="en-US" sz="2000" dirty="0">
              <a:ea typeface="+mn-lt"/>
              <a:cs typeface="+mn-lt"/>
            </a:endParaRPr>
          </a:p>
          <a:p>
            <a:r>
              <a:rPr lang="en-US" sz="2000" dirty="0">
                <a:ea typeface="+mn-lt"/>
                <a:cs typeface="+mn-lt"/>
              </a:rPr>
              <a:t>• We also </a:t>
            </a:r>
            <a:r>
              <a:rPr lang="en-US" sz="2000" err="1">
                <a:ea typeface="+mn-lt"/>
                <a:cs typeface="+mn-lt"/>
              </a:rPr>
              <a:t>realise</a:t>
            </a:r>
            <a:r>
              <a:rPr lang="en-US" sz="2000" dirty="0">
                <a:ea typeface="+mn-lt"/>
                <a:cs typeface="+mn-lt"/>
              </a:rPr>
              <a:t> that the high rate of cancellations can be due high no deposit policies. </a:t>
            </a:r>
          </a:p>
          <a:p>
            <a:endParaRPr lang="en-US" sz="2000" dirty="0">
              <a:ea typeface="+mn-lt"/>
              <a:cs typeface="+mn-lt"/>
            </a:endParaRPr>
          </a:p>
          <a:p>
            <a:r>
              <a:rPr lang="en-US" sz="2000" dirty="0">
                <a:ea typeface="+mn-lt"/>
                <a:cs typeface="+mn-lt"/>
              </a:rPr>
              <a:t>• The resort hotel experiences a lower ratio of cancellations compared to the city hotels. </a:t>
            </a:r>
          </a:p>
          <a:p>
            <a:endParaRPr lang="en-US" sz="2000" dirty="0">
              <a:ea typeface="+mn-lt"/>
              <a:cs typeface="+mn-lt"/>
            </a:endParaRPr>
          </a:p>
          <a:p>
            <a:r>
              <a:rPr lang="en-US" sz="2000" dirty="0">
                <a:ea typeface="+mn-lt"/>
                <a:cs typeface="+mn-lt"/>
              </a:rPr>
              <a:t>• During the month of January, hotels can launch marketing campaigns with attractive offers to boost their revenue, especially since cancellations tend to peak during this period.</a:t>
            </a:r>
            <a:endParaRPr lang="en-US" sz="2000" dirty="0">
              <a:solidFill>
                <a:srgbClr val="FFFF00"/>
              </a:solidFill>
              <a:ea typeface="+mn-lt"/>
              <a:cs typeface="+mn-lt"/>
            </a:endParaRPr>
          </a:p>
          <a:p>
            <a:endParaRPr lang="en-US" sz="2000" dirty="0">
              <a:solidFill>
                <a:srgbClr val="FFFFFF"/>
              </a:solidFill>
              <a:ea typeface="+mn-lt"/>
              <a:cs typeface="+mn-lt"/>
            </a:endParaRPr>
          </a:p>
          <a:p>
            <a:r>
              <a:rPr lang="en-US" sz="2000" dirty="0">
                <a:solidFill>
                  <a:srgbClr val="FFFFFF"/>
                </a:solidFill>
                <a:ea typeface="+mn-lt"/>
                <a:cs typeface="+mn-lt"/>
              </a:rPr>
              <a:t>• We also recognize that the high cancellation rate may be due to lenient no-deposit policies. Therefore, stricter restrictions should be imposed on withdrawals and cancellations.</a:t>
            </a:r>
            <a:endParaRPr lang="en-US"/>
          </a:p>
          <a:p>
            <a:endParaRPr lang="en-US" sz="2000" dirty="0">
              <a:solidFill>
                <a:srgbClr val="FFFFFF"/>
              </a:solidFill>
              <a:ea typeface="+mn-lt"/>
              <a:cs typeface="+mn-lt"/>
            </a:endParaRPr>
          </a:p>
          <a:p>
            <a:r>
              <a:rPr lang="en-US" sz="2000" dirty="0">
                <a:solidFill>
                  <a:srgbClr val="FFFFFF"/>
                </a:solidFill>
                <a:ea typeface="+mn-lt"/>
                <a:cs typeface="+mn-lt"/>
              </a:rPr>
              <a:t>• We should also focus on the months between May and August, as these are peak months due to the summer season.</a:t>
            </a:r>
          </a:p>
          <a:p>
            <a:endParaRPr lang="en-US" sz="2000" dirty="0">
              <a:solidFill>
                <a:srgbClr val="FFFF00"/>
              </a:solidFill>
              <a:ea typeface="+mn-lt"/>
              <a:cs typeface="+mn-lt"/>
            </a:endParaRPr>
          </a:p>
          <a:p>
            <a:r>
              <a:rPr lang="en-US" sz="2000" dirty="0">
                <a:solidFill>
                  <a:srgbClr val="FFFF00"/>
                </a:solidFill>
                <a:ea typeface="+mn-lt"/>
                <a:cs typeface="+mn-lt"/>
              </a:rPr>
              <a:t>      =============================================== </a:t>
            </a:r>
            <a:endParaRPr lang="en-US" sz="2000" dirty="0">
              <a:solidFill>
                <a:srgbClr val="FFFF00"/>
              </a:solidFill>
            </a:endParaRPr>
          </a:p>
        </p:txBody>
      </p:sp>
    </p:spTree>
    <p:extLst>
      <p:ext uri="{BB962C8B-B14F-4D97-AF65-F5344CB8AC3E}">
        <p14:creationId xmlns:p14="http://schemas.microsoft.com/office/powerpoint/2010/main" val="2260110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876550-3133-34EA-7F55-5E68308C0A39}"/>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5258970D-78F2-6797-A44E-9DF0B9CB3721}"/>
              </a:ext>
            </a:extLst>
          </p:cNvPr>
          <p:cNvSpPr txBox="1"/>
          <p:nvPr/>
        </p:nvSpPr>
        <p:spPr>
          <a:xfrm>
            <a:off x="1272108" y="1532626"/>
            <a:ext cx="10210800"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800" dirty="0">
                <a:solidFill>
                  <a:srgbClr val="FFFF00"/>
                </a:solidFill>
                <a:ea typeface="+mn-lt"/>
                <a:cs typeface="+mn-lt"/>
              </a:rPr>
              <a:t>   Thanks </a:t>
            </a:r>
            <a:endParaRPr lang="en-US" sz="8800">
              <a:solidFill>
                <a:srgbClr val="FFFFFF"/>
              </a:solidFill>
              <a:ea typeface="+mn-lt"/>
              <a:cs typeface="+mn-lt"/>
            </a:endParaRPr>
          </a:p>
          <a:p>
            <a:r>
              <a:rPr lang="en-US" sz="8800" dirty="0" err="1">
                <a:solidFill>
                  <a:srgbClr val="FF0000"/>
                </a:solidFill>
                <a:ea typeface="+mn-lt"/>
                <a:cs typeface="+mn-lt"/>
              </a:rPr>
              <a:t>Eng.Moaz</a:t>
            </a:r>
            <a:r>
              <a:rPr lang="en-US" sz="8800" dirty="0">
                <a:solidFill>
                  <a:srgbClr val="FF0000"/>
                </a:solidFill>
                <a:ea typeface="+mn-lt"/>
                <a:cs typeface="+mn-lt"/>
              </a:rPr>
              <a:t> </a:t>
            </a:r>
            <a:r>
              <a:rPr lang="en-US" sz="8800" dirty="0" err="1">
                <a:solidFill>
                  <a:srgbClr val="FF0000"/>
                </a:solidFill>
                <a:ea typeface="+mn-lt"/>
                <a:cs typeface="+mn-lt"/>
              </a:rPr>
              <a:t>Elyamany</a:t>
            </a:r>
            <a:endParaRPr lang="en-US" sz="8800" dirty="0" err="1">
              <a:solidFill>
                <a:srgbClr val="FF0000"/>
              </a:solidFill>
            </a:endParaRPr>
          </a:p>
        </p:txBody>
      </p:sp>
    </p:spTree>
    <p:extLst>
      <p:ext uri="{BB962C8B-B14F-4D97-AF65-F5344CB8AC3E}">
        <p14:creationId xmlns:p14="http://schemas.microsoft.com/office/powerpoint/2010/main" val="2186036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CFF8867-0CC4-F3DC-A61A-EFC16D2CD422}"/>
              </a:ext>
            </a:extLst>
          </p:cNvPr>
          <p:cNvSpPr txBox="1"/>
          <p:nvPr/>
        </p:nvSpPr>
        <p:spPr>
          <a:xfrm>
            <a:off x="4313" y="4176335"/>
            <a:ext cx="12024360"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mn-lt"/>
                <a:cs typeface="+mn-lt"/>
              </a:rPr>
              <a:t>Most bookings were in city hotel </a:t>
            </a:r>
            <a:endParaRPr lang="en-US" sz="2400" dirty="0"/>
          </a:p>
          <a:p>
            <a:r>
              <a:rPr lang="en-US" sz="2400" dirty="0">
                <a:ea typeface="+mn-lt"/>
                <a:cs typeface="+mn-lt"/>
              </a:rPr>
              <a:t>Cancelations in Resort hotel is less compared to city hotel.</a:t>
            </a:r>
          </a:p>
          <a:p>
            <a:endParaRPr lang="en-US" sz="2400" dirty="0">
              <a:ea typeface="+mn-lt"/>
              <a:cs typeface="+mn-lt"/>
            </a:endParaRPr>
          </a:p>
          <a:p>
            <a:r>
              <a:rPr lang="en-US" sz="2400" dirty="0">
                <a:solidFill>
                  <a:srgbClr val="FFFF00"/>
                </a:solidFill>
                <a:ea typeface="+mn-lt"/>
                <a:cs typeface="+mn-lt"/>
              </a:rPr>
              <a:t> In comparison to resort hotels, city hotels have more bookings.</a:t>
            </a:r>
          </a:p>
          <a:p>
            <a:r>
              <a:rPr lang="en-US" sz="2400" dirty="0">
                <a:solidFill>
                  <a:srgbClr val="FFFF00"/>
                </a:solidFill>
                <a:ea typeface="+mn-lt"/>
                <a:cs typeface="+mn-lt"/>
              </a:rPr>
              <a:t> It's possible that resort hotels are more expensive that those in cities.</a:t>
            </a:r>
            <a:endParaRPr lang="en-US" sz="2400">
              <a:solidFill>
                <a:srgbClr val="FFFF00"/>
              </a:solidFill>
              <a:ea typeface="+mn-lt"/>
              <a:cs typeface="+mn-lt"/>
            </a:endParaRPr>
          </a:p>
          <a:p>
            <a:endParaRPr lang="en-US" sz="2400" dirty="0">
              <a:solidFill>
                <a:srgbClr val="FFFF00"/>
              </a:solidFill>
              <a:ea typeface="+mn-lt"/>
              <a:cs typeface="+mn-lt"/>
            </a:endParaRPr>
          </a:p>
          <a:p>
            <a:r>
              <a:rPr lang="en-US" sz="2400" dirty="0">
                <a:ea typeface="+mn-lt"/>
                <a:cs typeface="+mn-lt"/>
              </a:rPr>
              <a:t>=========================================</a:t>
            </a:r>
            <a:endParaRPr lang="en-US" dirty="0"/>
          </a:p>
        </p:txBody>
      </p:sp>
      <p:pic>
        <p:nvPicPr>
          <p:cNvPr id="12" name="Picture 11" descr="A graph of a hotel&#10;&#10;AI-generated content may be incorrect.">
            <a:extLst>
              <a:ext uri="{FF2B5EF4-FFF2-40B4-BE49-F238E27FC236}">
                <a16:creationId xmlns:a16="http://schemas.microsoft.com/office/drawing/2014/main" id="{2DB4E401-511A-A590-F655-2840E247158C}"/>
              </a:ext>
            </a:extLst>
          </p:cNvPr>
          <p:cNvPicPr>
            <a:picLocks noChangeAspect="1"/>
          </p:cNvPicPr>
          <p:nvPr/>
        </p:nvPicPr>
        <p:blipFill>
          <a:blip r:embed="rId3"/>
          <a:stretch>
            <a:fillRect/>
          </a:stretch>
        </p:blipFill>
        <p:spPr>
          <a:xfrm>
            <a:off x="2685602" y="125354"/>
            <a:ext cx="7496533" cy="3832464"/>
          </a:xfrm>
          <a:prstGeom prst="rect">
            <a:avLst/>
          </a:prstGeom>
        </p:spPr>
      </p:pic>
    </p:spTree>
    <p:extLst>
      <p:ext uri="{BB962C8B-B14F-4D97-AF65-F5344CB8AC3E}">
        <p14:creationId xmlns:p14="http://schemas.microsoft.com/office/powerpoint/2010/main" val="3664579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34D0F9B-4AC6-8757-5C4B-E1A992C0B8E0}"/>
              </a:ext>
            </a:extLst>
          </p:cNvPr>
          <p:cNvSpPr txBox="1"/>
          <p:nvPr/>
        </p:nvSpPr>
        <p:spPr>
          <a:xfrm>
            <a:off x="110131" y="3704470"/>
            <a:ext cx="11734800"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FFFF00"/>
                </a:solidFill>
                <a:ea typeface="+mn-lt"/>
                <a:cs typeface="+mn-lt"/>
              </a:rPr>
              <a:t>Prices of resort hotel are much higher.</a:t>
            </a:r>
          </a:p>
          <a:p>
            <a:r>
              <a:rPr lang="en-US" sz="2400" dirty="0">
                <a:solidFill>
                  <a:srgbClr val="FFFF00"/>
                </a:solidFill>
                <a:ea typeface="+mn-lt"/>
                <a:cs typeface="+mn-lt"/>
              </a:rPr>
              <a:t>Prices of city hotel do not fluctuate that much.</a:t>
            </a:r>
          </a:p>
          <a:p>
            <a:endParaRPr lang="en-US" sz="2400" dirty="0">
              <a:ea typeface="+mn-lt"/>
              <a:cs typeface="+mn-lt"/>
            </a:endParaRPr>
          </a:p>
          <a:p>
            <a:r>
              <a:rPr lang="en-US" sz="2400" dirty="0">
                <a:ea typeface="+mn-lt"/>
                <a:cs typeface="+mn-lt"/>
              </a:rPr>
              <a:t> The line graph above shows that, on certain days the average daily rate for a city hotel is less than that of a resort hotel  and on other days, it is even less.</a:t>
            </a:r>
          </a:p>
          <a:p>
            <a:endParaRPr lang="en-US" sz="2400" dirty="0">
              <a:solidFill>
                <a:srgbClr val="FFFF00"/>
              </a:solidFill>
              <a:ea typeface="+mn-lt"/>
              <a:cs typeface="+mn-lt"/>
            </a:endParaRPr>
          </a:p>
          <a:p>
            <a:r>
              <a:rPr lang="en-US" sz="2400" dirty="0">
                <a:solidFill>
                  <a:srgbClr val="FFFF00"/>
                </a:solidFill>
                <a:ea typeface="+mn-lt"/>
                <a:cs typeface="+mn-lt"/>
              </a:rPr>
              <a:t> It goes without saying that weekends and holidays may see a rise in resort hotel rates. </a:t>
            </a:r>
          </a:p>
          <a:p>
            <a:r>
              <a:rPr lang="en-US" sz="2400" dirty="0">
                <a:ea typeface="+mn-lt"/>
                <a:cs typeface="+mn-lt"/>
              </a:rPr>
              <a:t>=========================================</a:t>
            </a:r>
            <a:endParaRPr lang="en-US" dirty="0"/>
          </a:p>
        </p:txBody>
      </p:sp>
      <p:pic>
        <p:nvPicPr>
          <p:cNvPr id="10" name="Picture 9" descr="A graph of a hotel&#10;&#10;AI-generated content may be incorrect.">
            <a:extLst>
              <a:ext uri="{FF2B5EF4-FFF2-40B4-BE49-F238E27FC236}">
                <a16:creationId xmlns:a16="http://schemas.microsoft.com/office/drawing/2014/main" id="{86666C4E-8817-6286-01B6-E2C756ED4C13}"/>
              </a:ext>
            </a:extLst>
          </p:cNvPr>
          <p:cNvPicPr>
            <a:picLocks noChangeAspect="1"/>
          </p:cNvPicPr>
          <p:nvPr/>
        </p:nvPicPr>
        <p:blipFill>
          <a:blip r:embed="rId2"/>
          <a:stretch>
            <a:fillRect/>
          </a:stretch>
        </p:blipFill>
        <p:spPr>
          <a:xfrm>
            <a:off x="107202" y="111156"/>
            <a:ext cx="12078239" cy="3602067"/>
          </a:xfrm>
          <a:prstGeom prst="rect">
            <a:avLst/>
          </a:prstGeom>
        </p:spPr>
      </p:pic>
    </p:spTree>
    <p:extLst>
      <p:ext uri="{BB962C8B-B14F-4D97-AF65-F5344CB8AC3E}">
        <p14:creationId xmlns:p14="http://schemas.microsoft.com/office/powerpoint/2010/main" val="3408536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8414344-62A0-CC04-80FB-3C78F49D8CA4}"/>
              </a:ext>
            </a:extLst>
          </p:cNvPr>
          <p:cNvSpPr txBox="1"/>
          <p:nvPr/>
        </p:nvSpPr>
        <p:spPr>
          <a:xfrm>
            <a:off x="397678" y="5453332"/>
            <a:ext cx="11795760"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FFFF00"/>
                </a:solidFill>
                <a:ea typeface="+mn-lt"/>
                <a:cs typeface="+mn-lt"/>
              </a:rPr>
              <a:t>For Resort Hotel, ADR is more expensive during July, August &amp; September and for City Hotel, ADR is slightly more during March, April &amp; May.</a:t>
            </a:r>
            <a:endParaRPr lang="en-US" sz="2800">
              <a:solidFill>
                <a:srgbClr val="FFFF00"/>
              </a:solidFill>
              <a:ea typeface="+mn-lt"/>
              <a:cs typeface="+mn-lt"/>
            </a:endParaRPr>
          </a:p>
          <a:p>
            <a:r>
              <a:rPr lang="en-US" sz="2800" dirty="0">
                <a:ea typeface="+mn-lt"/>
                <a:cs typeface="+mn-lt"/>
              </a:rPr>
              <a:t>=========================================</a:t>
            </a:r>
            <a:endParaRPr lang="en-US" dirty="0">
              <a:ea typeface="+mn-lt"/>
              <a:cs typeface="+mn-lt"/>
            </a:endParaRPr>
          </a:p>
        </p:txBody>
      </p:sp>
      <p:pic>
        <p:nvPicPr>
          <p:cNvPr id="12" name="Picture 11" descr="A graph with blue and orange lines&#10;&#10;AI-generated content may be incorrect.">
            <a:extLst>
              <a:ext uri="{FF2B5EF4-FFF2-40B4-BE49-F238E27FC236}">
                <a16:creationId xmlns:a16="http://schemas.microsoft.com/office/drawing/2014/main" id="{01289228-5924-1861-2AB3-D8601347E5E2}"/>
              </a:ext>
            </a:extLst>
          </p:cNvPr>
          <p:cNvPicPr>
            <a:picLocks noChangeAspect="1"/>
          </p:cNvPicPr>
          <p:nvPr/>
        </p:nvPicPr>
        <p:blipFill>
          <a:blip r:embed="rId2"/>
          <a:stretch>
            <a:fillRect/>
          </a:stretch>
        </p:blipFill>
        <p:spPr>
          <a:xfrm>
            <a:off x="532233" y="2786"/>
            <a:ext cx="11113158" cy="5213409"/>
          </a:xfrm>
          <a:prstGeom prst="rect">
            <a:avLst/>
          </a:prstGeom>
        </p:spPr>
      </p:pic>
    </p:spTree>
    <p:extLst>
      <p:ext uri="{BB962C8B-B14F-4D97-AF65-F5344CB8AC3E}">
        <p14:creationId xmlns:p14="http://schemas.microsoft.com/office/powerpoint/2010/main" val="1910891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3B81C3B-9A31-E71F-FB6E-02D0A9492628}"/>
              </a:ext>
            </a:extLst>
          </p:cNvPr>
          <p:cNvSpPr txBox="1"/>
          <p:nvPr/>
        </p:nvSpPr>
        <p:spPr>
          <a:xfrm>
            <a:off x="228600" y="4341674"/>
            <a:ext cx="11750040"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mn-lt"/>
                <a:cs typeface="+mn-lt"/>
              </a:rPr>
              <a:t>Most bookings were done in the month of May, June, July, August.</a:t>
            </a:r>
          </a:p>
          <a:p>
            <a:r>
              <a:rPr lang="en-US" sz="2400" dirty="0">
                <a:solidFill>
                  <a:srgbClr val="FFFF00"/>
                </a:solidFill>
                <a:ea typeface="+mn-lt"/>
                <a:cs typeface="+mn-lt"/>
              </a:rPr>
              <a:t> We've created a grouped bar graph to examine the months with the highest and lowest reservation levels based on their status. It's evident that the month of August stands out, having the highest numbers of both confirmed and canceled reservations. In contrast, January has the fewest confirmed reservations but the highest number of canceled reservations.</a:t>
            </a:r>
          </a:p>
          <a:p>
            <a:pPr algn="ctr"/>
            <a:r>
              <a:rPr lang="en-US" sz="2400" dirty="0">
                <a:ea typeface="+mn-lt"/>
                <a:cs typeface="+mn-lt"/>
              </a:rPr>
              <a:t>=========================================</a:t>
            </a:r>
            <a:endParaRPr lang="en-US"/>
          </a:p>
        </p:txBody>
      </p:sp>
      <p:pic>
        <p:nvPicPr>
          <p:cNvPr id="10" name="Picture 9">
            <a:extLst>
              <a:ext uri="{FF2B5EF4-FFF2-40B4-BE49-F238E27FC236}">
                <a16:creationId xmlns:a16="http://schemas.microsoft.com/office/drawing/2014/main" id="{06C6C490-3764-98BF-37C5-54CB5693C862}"/>
              </a:ext>
            </a:extLst>
          </p:cNvPr>
          <p:cNvPicPr>
            <a:picLocks noChangeAspect="1"/>
          </p:cNvPicPr>
          <p:nvPr/>
        </p:nvPicPr>
        <p:blipFill>
          <a:blip r:embed="rId2"/>
          <a:stretch>
            <a:fillRect/>
          </a:stretch>
        </p:blipFill>
        <p:spPr>
          <a:xfrm>
            <a:off x="2055245" y="809"/>
            <a:ext cx="7664570" cy="4340345"/>
          </a:xfrm>
          <a:prstGeom prst="rect">
            <a:avLst/>
          </a:prstGeom>
        </p:spPr>
      </p:pic>
    </p:spTree>
    <p:extLst>
      <p:ext uri="{BB962C8B-B14F-4D97-AF65-F5344CB8AC3E}">
        <p14:creationId xmlns:p14="http://schemas.microsoft.com/office/powerpoint/2010/main" val="2123826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8D3A4E0-1689-6E90-B0E3-44894546F38A}"/>
              </a:ext>
            </a:extLst>
          </p:cNvPr>
          <p:cNvSpPr txBox="1"/>
          <p:nvPr/>
        </p:nvSpPr>
        <p:spPr>
          <a:xfrm>
            <a:off x="287835" y="4607081"/>
            <a:ext cx="11597640"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ea typeface="+mn-lt"/>
                <a:cs typeface="+mn-lt"/>
              </a:rPr>
              <a:t>This bar graph illustrates that cancellations are most frequent when prices are at their highest and least common when prices are at their lowest. Consequently, the price of accommodation appears to be the primary factor influencing cancellations. </a:t>
            </a:r>
            <a:r>
              <a:rPr lang="en-US" sz="2800" dirty="0">
                <a:solidFill>
                  <a:srgbClr val="FFFF00"/>
                </a:solidFill>
                <a:ea typeface="+mn-lt"/>
                <a:cs typeface="+mn-lt"/>
              </a:rPr>
              <a:t>=================================================</a:t>
            </a:r>
            <a:endParaRPr lang="en-US" sz="2800">
              <a:solidFill>
                <a:srgbClr val="FFFF00"/>
              </a:solidFill>
            </a:endParaRPr>
          </a:p>
        </p:txBody>
      </p:sp>
      <p:pic>
        <p:nvPicPr>
          <p:cNvPr id="9" name="Picture 8" descr="A graph of different colored bars&#10;&#10;AI-generated content may be incorrect.">
            <a:extLst>
              <a:ext uri="{FF2B5EF4-FFF2-40B4-BE49-F238E27FC236}">
                <a16:creationId xmlns:a16="http://schemas.microsoft.com/office/drawing/2014/main" id="{F3E92C60-70C4-B2BE-1DD6-069D1E429FBC}"/>
              </a:ext>
            </a:extLst>
          </p:cNvPr>
          <p:cNvPicPr>
            <a:picLocks noChangeAspect="1"/>
          </p:cNvPicPr>
          <p:nvPr/>
        </p:nvPicPr>
        <p:blipFill>
          <a:blip r:embed="rId2"/>
          <a:stretch>
            <a:fillRect/>
          </a:stretch>
        </p:blipFill>
        <p:spPr>
          <a:xfrm>
            <a:off x="952231" y="989"/>
            <a:ext cx="10560708" cy="4598777"/>
          </a:xfrm>
          <a:prstGeom prst="rect">
            <a:avLst/>
          </a:prstGeom>
        </p:spPr>
      </p:pic>
    </p:spTree>
    <p:extLst>
      <p:ext uri="{BB962C8B-B14F-4D97-AF65-F5344CB8AC3E}">
        <p14:creationId xmlns:p14="http://schemas.microsoft.com/office/powerpoint/2010/main" val="834862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1259EC2-A35B-A9E1-E48D-8DE43F7C180F}"/>
              </a:ext>
            </a:extLst>
          </p:cNvPr>
          <p:cNvPicPr>
            <a:picLocks noChangeAspect="1"/>
          </p:cNvPicPr>
          <p:nvPr/>
        </p:nvPicPr>
        <p:blipFill>
          <a:blip r:embed="rId2"/>
          <a:stretch>
            <a:fillRect/>
          </a:stretch>
        </p:blipFill>
        <p:spPr>
          <a:xfrm>
            <a:off x="891127" y="539"/>
            <a:ext cx="10740425" cy="3837676"/>
          </a:xfrm>
          <a:prstGeom prst="rect">
            <a:avLst/>
          </a:prstGeom>
        </p:spPr>
      </p:pic>
      <p:sp>
        <p:nvSpPr>
          <p:cNvPr id="12" name="TextBox 11">
            <a:extLst>
              <a:ext uri="{FF2B5EF4-FFF2-40B4-BE49-F238E27FC236}">
                <a16:creationId xmlns:a16="http://schemas.microsoft.com/office/drawing/2014/main" id="{196C4CB6-4414-E73B-089A-40413E7D119E}"/>
              </a:ext>
            </a:extLst>
          </p:cNvPr>
          <p:cNvSpPr txBox="1"/>
          <p:nvPr/>
        </p:nvSpPr>
        <p:spPr>
          <a:xfrm>
            <a:off x="1280160" y="4495800"/>
            <a:ext cx="9829800" cy="20005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ea typeface="+mn-lt"/>
                <a:cs typeface="+mn-lt"/>
              </a:rPr>
              <a:t>Both hotels have different room types and different meal arrangements. Seasonal factors are also important, So the prices varies a lot.</a:t>
            </a:r>
            <a:endParaRPr lang="en-US" sz="3200">
              <a:ea typeface="+mn-lt"/>
              <a:cs typeface="+mn-lt"/>
            </a:endParaRPr>
          </a:p>
          <a:p>
            <a:r>
              <a:rPr lang="en-US" sz="2800">
                <a:solidFill>
                  <a:srgbClr val="FFFF00"/>
                </a:solidFill>
              </a:rPr>
              <a:t>================================================= </a:t>
            </a:r>
            <a:endParaRPr lang="en-US"/>
          </a:p>
        </p:txBody>
      </p:sp>
    </p:spTree>
    <p:extLst>
      <p:ext uri="{BB962C8B-B14F-4D97-AF65-F5344CB8AC3E}">
        <p14:creationId xmlns:p14="http://schemas.microsoft.com/office/powerpoint/2010/main" val="32727320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96506-3293-059D-70BD-B856476F9C8B}"/>
            </a:ext>
          </a:extLst>
        </p:cNvPr>
        <p:cNvGrpSpPr/>
        <p:nvPr/>
      </p:nvGrpSpPr>
      <p:grpSpPr>
        <a:xfrm>
          <a:off x="0" y="0"/>
          <a:ext cx="0" cy="0"/>
          <a:chOff x="0" y="0"/>
          <a:chExt cx="0" cy="0"/>
        </a:xfrm>
      </p:grpSpPr>
      <p:pic>
        <p:nvPicPr>
          <p:cNvPr id="11" name="Picture 10" descr="A pie chart with different colored numbers&#10;&#10;AI-generated content may be incorrect.">
            <a:extLst>
              <a:ext uri="{FF2B5EF4-FFF2-40B4-BE49-F238E27FC236}">
                <a16:creationId xmlns:a16="http://schemas.microsoft.com/office/drawing/2014/main" id="{8F6DB0BE-BE12-2AF5-9075-7398659AE87A}"/>
              </a:ext>
            </a:extLst>
          </p:cNvPr>
          <p:cNvPicPr>
            <a:picLocks noChangeAspect="1"/>
          </p:cNvPicPr>
          <p:nvPr/>
        </p:nvPicPr>
        <p:blipFill>
          <a:blip r:embed="rId2"/>
          <a:stretch>
            <a:fillRect/>
          </a:stretch>
        </p:blipFill>
        <p:spPr>
          <a:xfrm>
            <a:off x="1139046" y="2402008"/>
            <a:ext cx="10402737" cy="4455004"/>
          </a:xfrm>
          <a:prstGeom prst="rect">
            <a:avLst/>
          </a:prstGeom>
        </p:spPr>
      </p:pic>
      <p:sp>
        <p:nvSpPr>
          <p:cNvPr id="12" name="TextBox 11">
            <a:extLst>
              <a:ext uri="{FF2B5EF4-FFF2-40B4-BE49-F238E27FC236}">
                <a16:creationId xmlns:a16="http://schemas.microsoft.com/office/drawing/2014/main" id="{A3BFE610-64BB-7BBA-B387-9881C5A1EDC1}"/>
              </a:ext>
            </a:extLst>
          </p:cNvPr>
          <p:cNvSpPr txBox="1"/>
          <p:nvPr/>
        </p:nvSpPr>
        <p:spPr>
          <a:xfrm>
            <a:off x="1142712" y="152400"/>
            <a:ext cx="10210800" cy="2492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mn-lt"/>
                <a:cs typeface="+mn-lt"/>
              </a:rPr>
              <a:t>Now, let's examine which country experiences the highest number of canceled reservations. Portugal stands out as the top country with the highest number of cancellations.</a:t>
            </a:r>
          </a:p>
          <a:p>
            <a:r>
              <a:rPr lang="en-US" sz="3600" dirty="0">
                <a:solidFill>
                  <a:srgbClr val="FFFF00"/>
                </a:solidFill>
              </a:rPr>
              <a:t>=========================================</a:t>
            </a:r>
          </a:p>
          <a:p>
            <a:endParaRPr lang="en-US" sz="2400" dirty="0"/>
          </a:p>
          <a:p>
            <a:endParaRPr lang="en-US" sz="2400" dirty="0"/>
          </a:p>
        </p:txBody>
      </p:sp>
    </p:spTree>
    <p:extLst>
      <p:ext uri="{BB962C8B-B14F-4D97-AF65-F5344CB8AC3E}">
        <p14:creationId xmlns:p14="http://schemas.microsoft.com/office/powerpoint/2010/main" val="4211871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D7E481-8DC6-1112-F506-F4F97D91291E}"/>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D8ADDA20-6CF3-36FE-F1C2-1DB345741FCA}"/>
              </a:ext>
            </a:extLst>
          </p:cNvPr>
          <p:cNvSpPr txBox="1"/>
          <p:nvPr/>
        </p:nvSpPr>
        <p:spPr>
          <a:xfrm>
            <a:off x="1142712" y="152400"/>
            <a:ext cx="10210800"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ea typeface="+mn-lt"/>
                <a:cs typeface="+mn-lt"/>
              </a:rPr>
              <a:t>As seen in the graph, reservations are canceled when the average daily rate is higher than when it is not canceled. It clearly proves all the above analysis that the higher price leads to higher cancellation </a:t>
            </a:r>
            <a:r>
              <a:rPr lang="en-US" sz="2800" dirty="0">
                <a:solidFill>
                  <a:srgbClr val="FFFFFF"/>
                </a:solidFill>
                <a:ea typeface="+mn-lt"/>
                <a:cs typeface="+mn-lt"/>
              </a:rPr>
              <a:t>  </a:t>
            </a:r>
            <a:r>
              <a:rPr lang="en-US" sz="2800" dirty="0">
                <a:solidFill>
                  <a:srgbClr val="FFFF00"/>
                </a:solidFill>
                <a:ea typeface="+mn-lt"/>
                <a:cs typeface="+mn-lt"/>
              </a:rPr>
              <a:t>=============================================</a:t>
            </a:r>
            <a:endParaRPr lang="en-US" sz="2800" dirty="0">
              <a:solidFill>
                <a:srgbClr val="FFFF00"/>
              </a:solidFill>
            </a:endParaRPr>
          </a:p>
        </p:txBody>
      </p:sp>
      <p:pic>
        <p:nvPicPr>
          <p:cNvPr id="3" name="Picture 2" descr="A screenshot of a graph&#10;&#10;AI-generated content may be incorrect.">
            <a:extLst>
              <a:ext uri="{FF2B5EF4-FFF2-40B4-BE49-F238E27FC236}">
                <a16:creationId xmlns:a16="http://schemas.microsoft.com/office/drawing/2014/main" id="{1CF96D4D-1542-79B7-3E7E-97084468C986}"/>
              </a:ext>
            </a:extLst>
          </p:cNvPr>
          <p:cNvPicPr>
            <a:picLocks noChangeAspect="1"/>
          </p:cNvPicPr>
          <p:nvPr/>
        </p:nvPicPr>
        <p:blipFill>
          <a:blip r:embed="rId2"/>
          <a:stretch>
            <a:fillRect/>
          </a:stretch>
        </p:blipFill>
        <p:spPr>
          <a:xfrm>
            <a:off x="1026723" y="2075911"/>
            <a:ext cx="9894138" cy="4215799"/>
          </a:xfrm>
          <a:prstGeom prst="rect">
            <a:avLst/>
          </a:prstGeom>
        </p:spPr>
      </p:pic>
    </p:spTree>
    <p:extLst>
      <p:ext uri="{BB962C8B-B14F-4D97-AF65-F5344CB8AC3E}">
        <p14:creationId xmlns:p14="http://schemas.microsoft.com/office/powerpoint/2010/main" val="893204332"/>
      </p:ext>
    </p:extLst>
  </p:cSld>
  <p:clrMapOvr>
    <a:masterClrMapping/>
  </p:clrMapOvr>
</p:sld>
</file>

<file path=ppt/theme/theme1.xml><?xml version="1.0" encoding="utf-8"?>
<a:theme xmlns:a="http://schemas.openxmlformats.org/drawingml/2006/main" name="BoldUnderlinesKeynote">
  <a:themeElements>
    <a:clrScheme name="NB - Keynote">
      <a:dk1>
        <a:srgbClr val="000000"/>
      </a:dk1>
      <a:lt1>
        <a:srgbClr val="FFFFFF"/>
      </a:lt1>
      <a:dk2>
        <a:srgbClr val="2C3932"/>
      </a:dk2>
      <a:lt2>
        <a:srgbClr val="FDF6EA"/>
      </a:lt2>
      <a:accent1>
        <a:srgbClr val="003A41"/>
      </a:accent1>
      <a:accent2>
        <a:srgbClr val="ECEBE3"/>
      </a:accent2>
      <a:accent3>
        <a:srgbClr val="400023"/>
      </a:accent3>
      <a:accent4>
        <a:srgbClr val="68989E"/>
      </a:accent4>
      <a:accent5>
        <a:srgbClr val="BFB360"/>
      </a:accent5>
      <a:accent6>
        <a:srgbClr val="BF6093"/>
      </a:accent6>
      <a:hlink>
        <a:srgbClr val="169C9A"/>
      </a:hlink>
      <a:folHlink>
        <a:srgbClr val="E15C3D"/>
      </a:folHlink>
    </a:clrScheme>
    <a:fontScheme name="Custom 9">
      <a:majorFont>
        <a:latin typeface="Aptos"/>
        <a:ea typeface=""/>
        <a:cs typeface=""/>
      </a:majorFont>
      <a:minorFont>
        <a:latin typeface="Apt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ld underlines keynote presentation _win32_DN_v2" id="{E18D5B16-117C-46FD-8B97-39D77F728B32}" vid="{93298573-99F9-4CB3-90C8-DB41313B57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076F8FCD-0A1F-4F6A-8F55-15E9E87E2E4C}">
  <ds:schemaRefs>
    <ds:schemaRef ds:uri="http://schemas.microsoft.com/sharepoint/v3/contenttype/forms"/>
  </ds:schemaRefs>
</ds:datastoreItem>
</file>

<file path=customXml/itemProps2.xml><?xml version="1.0" encoding="utf-8"?>
<ds:datastoreItem xmlns:ds="http://schemas.openxmlformats.org/officeDocument/2006/customXml" ds:itemID="{83A9C388-2C06-4AF2-857C-74055069A2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F782DA7-86C0-4A84-A860-11A1E6E3FB6B}">
  <ds:schemaRefs>
    <ds:schemaRef ds:uri="http://www.w3.org/XML/1998/namespace"/>
    <ds:schemaRef ds:uri="http://purl.org/dc/terms/"/>
    <ds:schemaRef ds:uri="http://schemas.openxmlformats.org/package/2006/metadata/core-properties"/>
    <ds:schemaRef ds:uri="http://purl.org/dc/elements/1.1/"/>
    <ds:schemaRef ds:uri="http://purl.org/dc/dcmitype/"/>
    <ds:schemaRef ds:uri="http://schemas.microsoft.com/sharepoint/v3"/>
    <ds:schemaRef ds:uri="http://schemas.microsoft.com/office/2006/documentManagement/types"/>
    <ds:schemaRef ds:uri="http://schemas.microsoft.com/office/infopath/2007/PartnerControls"/>
    <ds:schemaRef ds:uri="230e9df3-be65-4c73-a93b-d1236ebd677e"/>
    <ds:schemaRef ds:uri="16c05727-aa75-4e4a-9b5f-8a80a1165891"/>
    <ds:schemaRef ds:uri="71af3243-3dd4-4a8d-8c0d-dd76da1f02a5"/>
    <ds:schemaRef ds:uri="http://schemas.microsoft.com/office/2006/metadata/propertie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236</Words>
  <Application>Microsoft Office PowerPoint</Application>
  <PresentationFormat>Widescreen</PresentationFormat>
  <Paragraphs>37</Paragraphs>
  <Slides>11</Slides>
  <Notes>1</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BoldUnderlinesKeynote</vt:lpstr>
      <vt:lpstr>Analysis and Findings  Report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261</cp:revision>
  <dcterms:created xsi:type="dcterms:W3CDTF">2025-12-27T00:00:13Z</dcterms:created>
  <dcterms:modified xsi:type="dcterms:W3CDTF">2025-12-27T00:49:13Z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